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24"/>
  </p:notesMasterIdLst>
  <p:handoutMasterIdLst>
    <p:handoutMasterId r:id="rId25"/>
  </p:handoutMasterIdLst>
  <p:sldIdLst>
    <p:sldId id="306" r:id="rId5"/>
    <p:sldId id="317" r:id="rId6"/>
    <p:sldId id="323" r:id="rId7"/>
    <p:sldId id="330" r:id="rId8"/>
    <p:sldId id="328" r:id="rId9"/>
    <p:sldId id="331" r:id="rId10"/>
    <p:sldId id="332" r:id="rId11"/>
    <p:sldId id="334" r:id="rId12"/>
    <p:sldId id="335" r:id="rId13"/>
    <p:sldId id="321" r:id="rId14"/>
    <p:sldId id="333" r:id="rId15"/>
    <p:sldId id="320" r:id="rId16"/>
    <p:sldId id="319" r:id="rId17"/>
    <p:sldId id="318" r:id="rId18"/>
    <p:sldId id="322" r:id="rId19"/>
    <p:sldId id="324" r:id="rId20"/>
    <p:sldId id="325" r:id="rId21"/>
    <p:sldId id="326" r:id="rId22"/>
    <p:sldId id="32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73292A"/>
    <a:srgbClr val="A9D7D9"/>
    <a:srgbClr val="93D3D9"/>
    <a:srgbClr val="AAD6FF"/>
    <a:srgbClr val="B2C8CD"/>
    <a:srgbClr val="CCD8D6"/>
    <a:srgbClr val="4F5945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21C1C-7879-4575-934D-9CCA50B5C29A}" v="7" dt="2023-03-09T11:13:54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Gowda B P" userId="349a43817bc286e1" providerId="LiveId" clId="{20121C1C-7879-4575-934D-9CCA50B5C29A}"/>
    <pc:docChg chg="modSld">
      <pc:chgData name="Manoj Gowda B P" userId="349a43817bc286e1" providerId="LiveId" clId="{20121C1C-7879-4575-934D-9CCA50B5C29A}" dt="2023-03-09T11:14:45.731" v="51" actId="1076"/>
      <pc:docMkLst>
        <pc:docMk/>
      </pc:docMkLst>
      <pc:sldChg chg="addSp modSp mod">
        <pc:chgData name="Manoj Gowda B P" userId="349a43817bc286e1" providerId="LiveId" clId="{20121C1C-7879-4575-934D-9CCA50B5C29A}" dt="2023-03-09T11:14:45.731" v="51" actId="1076"/>
        <pc:sldMkLst>
          <pc:docMk/>
          <pc:sldMk cId="630293300" sldId="334"/>
        </pc:sldMkLst>
        <pc:picChg chg="add mod">
          <ac:chgData name="Manoj Gowda B P" userId="349a43817bc286e1" providerId="LiveId" clId="{20121C1C-7879-4575-934D-9CCA50B5C29A}" dt="2023-03-09T11:09:05.838" v="11" actId="1076"/>
          <ac:picMkLst>
            <pc:docMk/>
            <pc:sldMk cId="630293300" sldId="334"/>
            <ac:picMk id="3" creationId="{563011A7-A599-5AF4-A8BC-03F69E69D3E8}"/>
          </ac:picMkLst>
        </pc:picChg>
        <pc:picChg chg="add mod">
          <ac:chgData name="Manoj Gowda B P" userId="349a43817bc286e1" providerId="LiveId" clId="{20121C1C-7879-4575-934D-9CCA50B5C29A}" dt="2023-03-09T11:11:07.877" v="18" actId="14100"/>
          <ac:picMkLst>
            <pc:docMk/>
            <pc:sldMk cId="630293300" sldId="334"/>
            <ac:picMk id="5" creationId="{478896A1-CDF8-725B-79A2-F260EBC38D45}"/>
          </ac:picMkLst>
        </pc:picChg>
        <pc:picChg chg="mod">
          <ac:chgData name="Manoj Gowda B P" userId="349a43817bc286e1" providerId="LiveId" clId="{20121C1C-7879-4575-934D-9CCA50B5C29A}" dt="2023-03-09T11:08:37.400" v="6" actId="1076"/>
          <ac:picMkLst>
            <pc:docMk/>
            <pc:sldMk cId="630293300" sldId="334"/>
            <ac:picMk id="7" creationId="{055C246B-4003-C1FC-4CE2-311ECFBBFE2C}"/>
          </ac:picMkLst>
        </pc:picChg>
        <pc:picChg chg="add mod">
          <ac:chgData name="Manoj Gowda B P" userId="349a43817bc286e1" providerId="LiveId" clId="{20121C1C-7879-4575-934D-9CCA50B5C29A}" dt="2023-03-09T11:11:49.041" v="23" actId="1440"/>
          <ac:picMkLst>
            <pc:docMk/>
            <pc:sldMk cId="630293300" sldId="334"/>
            <ac:picMk id="8" creationId="{8B72F1E9-7960-E865-5A8C-5716BE9D2640}"/>
          </ac:picMkLst>
        </pc:picChg>
        <pc:picChg chg="add mod">
          <ac:chgData name="Manoj Gowda B P" userId="349a43817bc286e1" providerId="LiveId" clId="{20121C1C-7879-4575-934D-9CCA50B5C29A}" dt="2023-03-09T11:14:30.240" v="47" actId="1076"/>
          <ac:picMkLst>
            <pc:docMk/>
            <pc:sldMk cId="630293300" sldId="334"/>
            <ac:picMk id="10" creationId="{559DBE27-69DB-61C0-57F5-0FF746550AA1}"/>
          </ac:picMkLst>
        </pc:picChg>
        <pc:picChg chg="add mod">
          <ac:chgData name="Manoj Gowda B P" userId="349a43817bc286e1" providerId="LiveId" clId="{20121C1C-7879-4575-934D-9CCA50B5C29A}" dt="2023-03-09T11:14:34.440" v="48" actId="1076"/>
          <ac:picMkLst>
            <pc:docMk/>
            <pc:sldMk cId="630293300" sldId="334"/>
            <ac:picMk id="12" creationId="{754DD74D-345E-C970-FD7C-522A93957528}"/>
          </ac:picMkLst>
        </pc:picChg>
        <pc:picChg chg="add mod">
          <ac:chgData name="Manoj Gowda B P" userId="349a43817bc286e1" providerId="LiveId" clId="{20121C1C-7879-4575-934D-9CCA50B5C29A}" dt="2023-03-09T11:14:38.742" v="49" actId="1076"/>
          <ac:picMkLst>
            <pc:docMk/>
            <pc:sldMk cId="630293300" sldId="334"/>
            <ac:picMk id="14" creationId="{DA585B14-5630-3604-81E1-223365363B60}"/>
          </ac:picMkLst>
        </pc:picChg>
        <pc:picChg chg="add mod">
          <ac:chgData name="Manoj Gowda B P" userId="349a43817bc286e1" providerId="LiveId" clId="{20121C1C-7879-4575-934D-9CCA50B5C29A}" dt="2023-03-09T11:14:45.731" v="51" actId="1076"/>
          <ac:picMkLst>
            <pc:docMk/>
            <pc:sldMk cId="630293300" sldId="334"/>
            <ac:picMk id="16" creationId="{AF262954-071E-5314-E0BC-20E0CB9727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F1FC8-3B4B-4745-9616-911F1C49124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9C24FF2-C18F-4610-8453-C7C9FE4C76BB}" type="pres">
      <dgm:prSet presAssocID="{F0DF1FC8-3B4B-4745-9616-911F1C49124F}" presName="Name0" presStyleCnt="0">
        <dgm:presLayoutVars>
          <dgm:dir/>
          <dgm:animLvl val="lvl"/>
          <dgm:resizeHandles val="exact"/>
        </dgm:presLayoutVars>
      </dgm:prSet>
      <dgm:spPr/>
    </dgm:pt>
    <dgm:pt modelId="{D71A3507-479D-426E-AF69-866325B2B695}" type="pres">
      <dgm:prSet presAssocID="{F0DF1FC8-3B4B-4745-9616-911F1C49124F}" presName="dummy" presStyleCnt="0"/>
      <dgm:spPr/>
    </dgm:pt>
    <dgm:pt modelId="{640D4C8C-54FF-4A09-A50D-5A2A11C72CF7}" type="pres">
      <dgm:prSet presAssocID="{F0DF1FC8-3B4B-4745-9616-911F1C49124F}" presName="linH" presStyleCnt="0"/>
      <dgm:spPr/>
    </dgm:pt>
    <dgm:pt modelId="{81A958A2-7631-42C4-ABE1-1598B2119E81}" type="pres">
      <dgm:prSet presAssocID="{F0DF1FC8-3B4B-4745-9616-911F1C49124F}" presName="padding1" presStyleCnt="0"/>
      <dgm:spPr/>
    </dgm:pt>
    <dgm:pt modelId="{412285A7-CA90-4F22-9232-3CE37C5A9192}" type="pres">
      <dgm:prSet presAssocID="{F0DF1FC8-3B4B-4745-9616-911F1C49124F}" presName="padding2" presStyleCnt="0"/>
      <dgm:spPr/>
    </dgm:pt>
    <dgm:pt modelId="{6C8F6201-CE53-4027-AB0C-512B8420AB5E}" type="pres">
      <dgm:prSet presAssocID="{F0DF1FC8-3B4B-4745-9616-911F1C49124F}" presName="negArrow" presStyleCnt="0"/>
      <dgm:spPr/>
    </dgm:pt>
    <dgm:pt modelId="{6254C5E5-A37F-4268-8CAB-FF1CB47BA1F2}" type="pres">
      <dgm:prSet presAssocID="{F0DF1FC8-3B4B-4745-9616-911F1C49124F}" presName="backgroundArrow" presStyleLbl="node1" presStyleIdx="0" presStyleCnt="1" custLinFactNeighborX="-2222" custLinFactNeighborY="95087"/>
      <dgm:spPr/>
    </dgm:pt>
  </dgm:ptLst>
  <dgm:cxnLst>
    <dgm:cxn modelId="{C08524B8-9059-41D4-8036-6D3986E1B8B4}" type="presOf" srcId="{F0DF1FC8-3B4B-4745-9616-911F1C49124F}" destId="{E9C24FF2-C18F-4610-8453-C7C9FE4C76BB}" srcOrd="0" destOrd="0" presId="urn:microsoft.com/office/officeart/2005/8/layout/hProcess3"/>
    <dgm:cxn modelId="{71321EA9-BE17-4DA5-8E83-8D0BC25C126D}" type="presParOf" srcId="{E9C24FF2-C18F-4610-8453-C7C9FE4C76BB}" destId="{D71A3507-479D-426E-AF69-866325B2B695}" srcOrd="0" destOrd="0" presId="urn:microsoft.com/office/officeart/2005/8/layout/hProcess3"/>
    <dgm:cxn modelId="{B73A5AEC-CEE8-4FA7-BF0D-088CF4D013B1}" type="presParOf" srcId="{E9C24FF2-C18F-4610-8453-C7C9FE4C76BB}" destId="{640D4C8C-54FF-4A09-A50D-5A2A11C72CF7}" srcOrd="1" destOrd="0" presId="urn:microsoft.com/office/officeart/2005/8/layout/hProcess3"/>
    <dgm:cxn modelId="{DD5971CA-4E91-4ED6-9D5A-12D5620B7E0F}" type="presParOf" srcId="{640D4C8C-54FF-4A09-A50D-5A2A11C72CF7}" destId="{81A958A2-7631-42C4-ABE1-1598B2119E81}" srcOrd="0" destOrd="0" presId="urn:microsoft.com/office/officeart/2005/8/layout/hProcess3"/>
    <dgm:cxn modelId="{107C6D04-B6A2-43CC-9D2A-B776AD5E5CEA}" type="presParOf" srcId="{640D4C8C-54FF-4A09-A50D-5A2A11C72CF7}" destId="{412285A7-CA90-4F22-9232-3CE37C5A9192}" srcOrd="1" destOrd="0" presId="urn:microsoft.com/office/officeart/2005/8/layout/hProcess3"/>
    <dgm:cxn modelId="{F831E1B3-0B36-4217-9A40-BD541EDD680C}" type="presParOf" srcId="{640D4C8C-54FF-4A09-A50D-5A2A11C72CF7}" destId="{6C8F6201-CE53-4027-AB0C-512B8420AB5E}" srcOrd="2" destOrd="0" presId="urn:microsoft.com/office/officeart/2005/8/layout/hProcess3"/>
    <dgm:cxn modelId="{E20EFB8F-776E-41FA-9380-D432C7DDF6D3}" type="presParOf" srcId="{640D4C8C-54FF-4A09-A50D-5A2A11C72CF7}" destId="{6254C5E5-A37F-4268-8CAB-FF1CB47BA1F2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DF1FC8-3B4B-4745-9616-911F1C49124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48E066E-78D1-4BFD-B81C-C927635AA231}">
      <dgm:prSet phldrT="[Text]"/>
      <dgm:spPr/>
      <dgm:t>
        <a:bodyPr/>
        <a:lstStyle/>
        <a:p>
          <a:endParaRPr lang="en-IN" dirty="0"/>
        </a:p>
      </dgm:t>
    </dgm:pt>
    <dgm:pt modelId="{79E3E06D-465A-4216-A227-0064B86EA138}" type="parTrans" cxnId="{B3FB67F9-0AE7-4BB4-B9BA-E524E4E44E68}">
      <dgm:prSet/>
      <dgm:spPr/>
      <dgm:t>
        <a:bodyPr/>
        <a:lstStyle/>
        <a:p>
          <a:endParaRPr lang="en-IN"/>
        </a:p>
      </dgm:t>
    </dgm:pt>
    <dgm:pt modelId="{9C72DC0B-80D9-4DC7-AB65-E14893F0C34F}" type="sibTrans" cxnId="{B3FB67F9-0AE7-4BB4-B9BA-E524E4E44E68}">
      <dgm:prSet/>
      <dgm:spPr/>
      <dgm:t>
        <a:bodyPr/>
        <a:lstStyle/>
        <a:p>
          <a:endParaRPr lang="en-IN"/>
        </a:p>
      </dgm:t>
    </dgm:pt>
    <dgm:pt modelId="{156DC229-2F12-45D7-854D-80C6A0B9CAFD}">
      <dgm:prSet phldrT="[Text]"/>
      <dgm:spPr/>
      <dgm:t>
        <a:bodyPr/>
        <a:lstStyle/>
        <a:p>
          <a:endParaRPr lang="en-IN" dirty="0"/>
        </a:p>
      </dgm:t>
    </dgm:pt>
    <dgm:pt modelId="{BEBE0B49-C9DC-4389-93DC-3498992B3BBE}" type="parTrans" cxnId="{EE81A614-B308-4FD7-BFFA-2CAE1F2B0FA6}">
      <dgm:prSet/>
      <dgm:spPr/>
      <dgm:t>
        <a:bodyPr/>
        <a:lstStyle/>
        <a:p>
          <a:endParaRPr lang="en-IN"/>
        </a:p>
      </dgm:t>
    </dgm:pt>
    <dgm:pt modelId="{7666C366-8CCF-4BB3-86C3-8B90C766F612}" type="sibTrans" cxnId="{EE81A614-B308-4FD7-BFFA-2CAE1F2B0FA6}">
      <dgm:prSet/>
      <dgm:spPr/>
      <dgm:t>
        <a:bodyPr/>
        <a:lstStyle/>
        <a:p>
          <a:endParaRPr lang="en-IN"/>
        </a:p>
      </dgm:t>
    </dgm:pt>
    <dgm:pt modelId="{7857F004-67C6-4911-ADBF-E623BA3A5221}">
      <dgm:prSet phldrT="[Text]"/>
      <dgm:spPr/>
      <dgm:t>
        <a:bodyPr/>
        <a:lstStyle/>
        <a:p>
          <a:endParaRPr lang="en-IN" dirty="0"/>
        </a:p>
      </dgm:t>
    </dgm:pt>
    <dgm:pt modelId="{555FBAC5-91A0-488C-9BFD-42EE5E6BAFBC}" type="parTrans" cxnId="{DEDECBCF-42F4-4F83-A91A-D78CA17811E4}">
      <dgm:prSet/>
      <dgm:spPr/>
      <dgm:t>
        <a:bodyPr/>
        <a:lstStyle/>
        <a:p>
          <a:endParaRPr lang="en-IN"/>
        </a:p>
      </dgm:t>
    </dgm:pt>
    <dgm:pt modelId="{72CC26CA-2DA9-4411-ACA3-F3644DFB3118}" type="sibTrans" cxnId="{DEDECBCF-42F4-4F83-A91A-D78CA17811E4}">
      <dgm:prSet/>
      <dgm:spPr/>
      <dgm:t>
        <a:bodyPr/>
        <a:lstStyle/>
        <a:p>
          <a:endParaRPr lang="en-IN"/>
        </a:p>
      </dgm:t>
    </dgm:pt>
    <dgm:pt modelId="{E9C24FF2-C18F-4610-8453-C7C9FE4C76BB}" type="pres">
      <dgm:prSet presAssocID="{F0DF1FC8-3B4B-4745-9616-911F1C49124F}" presName="Name0" presStyleCnt="0">
        <dgm:presLayoutVars>
          <dgm:dir/>
          <dgm:animLvl val="lvl"/>
          <dgm:resizeHandles val="exact"/>
        </dgm:presLayoutVars>
      </dgm:prSet>
      <dgm:spPr/>
    </dgm:pt>
    <dgm:pt modelId="{D71A3507-479D-426E-AF69-866325B2B695}" type="pres">
      <dgm:prSet presAssocID="{F0DF1FC8-3B4B-4745-9616-911F1C49124F}" presName="dummy" presStyleCnt="0"/>
      <dgm:spPr/>
    </dgm:pt>
    <dgm:pt modelId="{640D4C8C-54FF-4A09-A50D-5A2A11C72CF7}" type="pres">
      <dgm:prSet presAssocID="{F0DF1FC8-3B4B-4745-9616-911F1C49124F}" presName="linH" presStyleCnt="0"/>
      <dgm:spPr/>
    </dgm:pt>
    <dgm:pt modelId="{81A958A2-7631-42C4-ABE1-1598B2119E81}" type="pres">
      <dgm:prSet presAssocID="{F0DF1FC8-3B4B-4745-9616-911F1C49124F}" presName="padding1" presStyleCnt="0"/>
      <dgm:spPr/>
    </dgm:pt>
    <dgm:pt modelId="{4D16E6FB-B6D8-4841-9EA7-51A256F7B164}" type="pres">
      <dgm:prSet presAssocID="{248E066E-78D1-4BFD-B81C-C927635AA231}" presName="linV" presStyleCnt="0"/>
      <dgm:spPr/>
    </dgm:pt>
    <dgm:pt modelId="{AEAF4E8E-A373-4A0F-8121-88B72C4DDF4A}" type="pres">
      <dgm:prSet presAssocID="{248E066E-78D1-4BFD-B81C-C927635AA231}" presName="spVertical1" presStyleCnt="0"/>
      <dgm:spPr/>
    </dgm:pt>
    <dgm:pt modelId="{37FB6F00-C069-4216-9CE5-4908724A2DA3}" type="pres">
      <dgm:prSet presAssocID="{248E066E-78D1-4BFD-B81C-C927635AA231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2FA4EA4-C6CB-4BF1-9B84-280A5DF66820}" type="pres">
      <dgm:prSet presAssocID="{248E066E-78D1-4BFD-B81C-C927635AA231}" presName="spVertical2" presStyleCnt="0"/>
      <dgm:spPr/>
    </dgm:pt>
    <dgm:pt modelId="{B7853CB6-AF5C-48D0-B268-D5F2AD42046B}" type="pres">
      <dgm:prSet presAssocID="{248E066E-78D1-4BFD-B81C-C927635AA231}" presName="spVertical3" presStyleCnt="0"/>
      <dgm:spPr/>
    </dgm:pt>
    <dgm:pt modelId="{D56F8B59-9E6A-4B9E-B89F-E03939ACD4BA}" type="pres">
      <dgm:prSet presAssocID="{9C72DC0B-80D9-4DC7-AB65-E14893F0C34F}" presName="space" presStyleCnt="0"/>
      <dgm:spPr/>
    </dgm:pt>
    <dgm:pt modelId="{21634417-D0F1-4B88-B307-78F0262BE8DC}" type="pres">
      <dgm:prSet presAssocID="{156DC229-2F12-45D7-854D-80C6A0B9CAFD}" presName="linV" presStyleCnt="0"/>
      <dgm:spPr/>
    </dgm:pt>
    <dgm:pt modelId="{027EFCC0-57E3-4C24-AD16-3C58CD5D09EC}" type="pres">
      <dgm:prSet presAssocID="{156DC229-2F12-45D7-854D-80C6A0B9CAFD}" presName="spVertical1" presStyleCnt="0"/>
      <dgm:spPr/>
    </dgm:pt>
    <dgm:pt modelId="{CB009AC8-5AE3-466B-A412-C09B4F5A0078}" type="pres">
      <dgm:prSet presAssocID="{156DC229-2F12-45D7-854D-80C6A0B9CAFD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D0FB4B1-4532-4F52-BC32-18DA8341C2E6}" type="pres">
      <dgm:prSet presAssocID="{156DC229-2F12-45D7-854D-80C6A0B9CAFD}" presName="spVertical2" presStyleCnt="0"/>
      <dgm:spPr/>
    </dgm:pt>
    <dgm:pt modelId="{B0496B76-CE14-4C86-853F-FE7690CAB117}" type="pres">
      <dgm:prSet presAssocID="{156DC229-2F12-45D7-854D-80C6A0B9CAFD}" presName="spVertical3" presStyleCnt="0"/>
      <dgm:spPr/>
    </dgm:pt>
    <dgm:pt modelId="{BF8908D2-0CD0-4B03-BA92-9BBD4ECFB24E}" type="pres">
      <dgm:prSet presAssocID="{7666C366-8CCF-4BB3-86C3-8B90C766F612}" presName="space" presStyleCnt="0"/>
      <dgm:spPr/>
    </dgm:pt>
    <dgm:pt modelId="{EAEC6CF5-282A-4DD8-A108-E7E5F1042978}" type="pres">
      <dgm:prSet presAssocID="{7857F004-67C6-4911-ADBF-E623BA3A5221}" presName="linV" presStyleCnt="0"/>
      <dgm:spPr/>
    </dgm:pt>
    <dgm:pt modelId="{11B07070-D4B7-43A9-824D-82681FD08BC0}" type="pres">
      <dgm:prSet presAssocID="{7857F004-67C6-4911-ADBF-E623BA3A5221}" presName="spVertical1" presStyleCnt="0"/>
      <dgm:spPr/>
    </dgm:pt>
    <dgm:pt modelId="{BC4B235A-F886-4004-BCCD-27B43632AB8C}" type="pres">
      <dgm:prSet presAssocID="{7857F004-67C6-4911-ADBF-E623BA3A5221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F306DCE-B3BB-4561-BC3F-DCDECF5BBBF2}" type="pres">
      <dgm:prSet presAssocID="{7857F004-67C6-4911-ADBF-E623BA3A5221}" presName="spVertical2" presStyleCnt="0"/>
      <dgm:spPr/>
    </dgm:pt>
    <dgm:pt modelId="{07328DD4-1ABB-4825-BB98-1DB3D0474D7E}" type="pres">
      <dgm:prSet presAssocID="{7857F004-67C6-4911-ADBF-E623BA3A5221}" presName="spVertical3" presStyleCnt="0"/>
      <dgm:spPr/>
    </dgm:pt>
    <dgm:pt modelId="{412285A7-CA90-4F22-9232-3CE37C5A9192}" type="pres">
      <dgm:prSet presAssocID="{F0DF1FC8-3B4B-4745-9616-911F1C49124F}" presName="padding2" presStyleCnt="0"/>
      <dgm:spPr/>
    </dgm:pt>
    <dgm:pt modelId="{6C8F6201-CE53-4027-AB0C-512B8420AB5E}" type="pres">
      <dgm:prSet presAssocID="{F0DF1FC8-3B4B-4745-9616-911F1C49124F}" presName="negArrow" presStyleCnt="0"/>
      <dgm:spPr/>
    </dgm:pt>
    <dgm:pt modelId="{6254C5E5-A37F-4268-8CAB-FF1CB47BA1F2}" type="pres">
      <dgm:prSet presAssocID="{F0DF1FC8-3B4B-4745-9616-911F1C49124F}" presName="backgroundArrow" presStyleLbl="node1" presStyleIdx="0" presStyleCnt="1" custLinFactY="-105492" custLinFactNeighborX="-10280" custLinFactNeighborY="-200000"/>
      <dgm:spPr/>
    </dgm:pt>
  </dgm:ptLst>
  <dgm:cxnLst>
    <dgm:cxn modelId="{EE81A614-B308-4FD7-BFFA-2CAE1F2B0FA6}" srcId="{F0DF1FC8-3B4B-4745-9616-911F1C49124F}" destId="{156DC229-2F12-45D7-854D-80C6A0B9CAFD}" srcOrd="1" destOrd="0" parTransId="{BEBE0B49-C9DC-4389-93DC-3498992B3BBE}" sibTransId="{7666C366-8CCF-4BB3-86C3-8B90C766F612}"/>
    <dgm:cxn modelId="{210F5061-9DEC-40E2-A386-3134937A485B}" type="presOf" srcId="{7857F004-67C6-4911-ADBF-E623BA3A5221}" destId="{BC4B235A-F886-4004-BCCD-27B43632AB8C}" srcOrd="0" destOrd="0" presId="urn:microsoft.com/office/officeart/2005/8/layout/hProcess3"/>
    <dgm:cxn modelId="{2595EE82-DEB7-4E10-9895-17C4B02279D0}" type="presOf" srcId="{248E066E-78D1-4BFD-B81C-C927635AA231}" destId="{37FB6F00-C069-4216-9CE5-4908724A2DA3}" srcOrd="0" destOrd="0" presId="urn:microsoft.com/office/officeart/2005/8/layout/hProcess3"/>
    <dgm:cxn modelId="{482A8193-C7E0-4F08-9350-8988D4C52707}" type="presOf" srcId="{156DC229-2F12-45D7-854D-80C6A0B9CAFD}" destId="{CB009AC8-5AE3-466B-A412-C09B4F5A0078}" srcOrd="0" destOrd="0" presId="urn:microsoft.com/office/officeart/2005/8/layout/hProcess3"/>
    <dgm:cxn modelId="{C08524B8-9059-41D4-8036-6D3986E1B8B4}" type="presOf" srcId="{F0DF1FC8-3B4B-4745-9616-911F1C49124F}" destId="{E9C24FF2-C18F-4610-8453-C7C9FE4C76BB}" srcOrd="0" destOrd="0" presId="urn:microsoft.com/office/officeart/2005/8/layout/hProcess3"/>
    <dgm:cxn modelId="{DEDECBCF-42F4-4F83-A91A-D78CA17811E4}" srcId="{F0DF1FC8-3B4B-4745-9616-911F1C49124F}" destId="{7857F004-67C6-4911-ADBF-E623BA3A5221}" srcOrd="2" destOrd="0" parTransId="{555FBAC5-91A0-488C-9BFD-42EE5E6BAFBC}" sibTransId="{72CC26CA-2DA9-4411-ACA3-F3644DFB3118}"/>
    <dgm:cxn modelId="{B3FB67F9-0AE7-4BB4-B9BA-E524E4E44E68}" srcId="{F0DF1FC8-3B4B-4745-9616-911F1C49124F}" destId="{248E066E-78D1-4BFD-B81C-C927635AA231}" srcOrd="0" destOrd="0" parTransId="{79E3E06D-465A-4216-A227-0064B86EA138}" sibTransId="{9C72DC0B-80D9-4DC7-AB65-E14893F0C34F}"/>
    <dgm:cxn modelId="{71321EA9-BE17-4DA5-8E83-8D0BC25C126D}" type="presParOf" srcId="{E9C24FF2-C18F-4610-8453-C7C9FE4C76BB}" destId="{D71A3507-479D-426E-AF69-866325B2B695}" srcOrd="0" destOrd="0" presId="urn:microsoft.com/office/officeart/2005/8/layout/hProcess3"/>
    <dgm:cxn modelId="{B73A5AEC-CEE8-4FA7-BF0D-088CF4D013B1}" type="presParOf" srcId="{E9C24FF2-C18F-4610-8453-C7C9FE4C76BB}" destId="{640D4C8C-54FF-4A09-A50D-5A2A11C72CF7}" srcOrd="1" destOrd="0" presId="urn:microsoft.com/office/officeart/2005/8/layout/hProcess3"/>
    <dgm:cxn modelId="{DD5971CA-4E91-4ED6-9D5A-12D5620B7E0F}" type="presParOf" srcId="{640D4C8C-54FF-4A09-A50D-5A2A11C72CF7}" destId="{81A958A2-7631-42C4-ABE1-1598B2119E81}" srcOrd="0" destOrd="0" presId="urn:microsoft.com/office/officeart/2005/8/layout/hProcess3"/>
    <dgm:cxn modelId="{F9BE365D-DA38-4ED3-B504-754CCB6B56D9}" type="presParOf" srcId="{640D4C8C-54FF-4A09-A50D-5A2A11C72CF7}" destId="{4D16E6FB-B6D8-4841-9EA7-51A256F7B164}" srcOrd="1" destOrd="0" presId="urn:microsoft.com/office/officeart/2005/8/layout/hProcess3"/>
    <dgm:cxn modelId="{EC951AEE-66E0-4BA1-A34E-456A019CD88F}" type="presParOf" srcId="{4D16E6FB-B6D8-4841-9EA7-51A256F7B164}" destId="{AEAF4E8E-A373-4A0F-8121-88B72C4DDF4A}" srcOrd="0" destOrd="0" presId="urn:microsoft.com/office/officeart/2005/8/layout/hProcess3"/>
    <dgm:cxn modelId="{C0FFBF44-7BCF-48EE-AAE2-071491E35204}" type="presParOf" srcId="{4D16E6FB-B6D8-4841-9EA7-51A256F7B164}" destId="{37FB6F00-C069-4216-9CE5-4908724A2DA3}" srcOrd="1" destOrd="0" presId="urn:microsoft.com/office/officeart/2005/8/layout/hProcess3"/>
    <dgm:cxn modelId="{DDBE78D3-47D5-4C3D-8AB0-7DA0F130CF7C}" type="presParOf" srcId="{4D16E6FB-B6D8-4841-9EA7-51A256F7B164}" destId="{42FA4EA4-C6CB-4BF1-9B84-280A5DF66820}" srcOrd="2" destOrd="0" presId="urn:microsoft.com/office/officeart/2005/8/layout/hProcess3"/>
    <dgm:cxn modelId="{DB314767-15FC-4596-A9F5-145DE77B3904}" type="presParOf" srcId="{4D16E6FB-B6D8-4841-9EA7-51A256F7B164}" destId="{B7853CB6-AF5C-48D0-B268-D5F2AD42046B}" srcOrd="3" destOrd="0" presId="urn:microsoft.com/office/officeart/2005/8/layout/hProcess3"/>
    <dgm:cxn modelId="{0813F35D-F134-4558-9676-98158388A06C}" type="presParOf" srcId="{640D4C8C-54FF-4A09-A50D-5A2A11C72CF7}" destId="{D56F8B59-9E6A-4B9E-B89F-E03939ACD4BA}" srcOrd="2" destOrd="0" presId="urn:microsoft.com/office/officeart/2005/8/layout/hProcess3"/>
    <dgm:cxn modelId="{4F223CDC-E453-483E-B805-CF879EEEC360}" type="presParOf" srcId="{640D4C8C-54FF-4A09-A50D-5A2A11C72CF7}" destId="{21634417-D0F1-4B88-B307-78F0262BE8DC}" srcOrd="3" destOrd="0" presId="urn:microsoft.com/office/officeart/2005/8/layout/hProcess3"/>
    <dgm:cxn modelId="{30D17860-CF3B-4464-B465-6EF80479E9FA}" type="presParOf" srcId="{21634417-D0F1-4B88-B307-78F0262BE8DC}" destId="{027EFCC0-57E3-4C24-AD16-3C58CD5D09EC}" srcOrd="0" destOrd="0" presId="urn:microsoft.com/office/officeart/2005/8/layout/hProcess3"/>
    <dgm:cxn modelId="{4B4BC003-7BD0-4026-B588-31E70923C3F4}" type="presParOf" srcId="{21634417-D0F1-4B88-B307-78F0262BE8DC}" destId="{CB009AC8-5AE3-466B-A412-C09B4F5A0078}" srcOrd="1" destOrd="0" presId="urn:microsoft.com/office/officeart/2005/8/layout/hProcess3"/>
    <dgm:cxn modelId="{D916FC24-4612-46D1-880E-5368E3C072E9}" type="presParOf" srcId="{21634417-D0F1-4B88-B307-78F0262BE8DC}" destId="{9D0FB4B1-4532-4F52-BC32-18DA8341C2E6}" srcOrd="2" destOrd="0" presId="urn:microsoft.com/office/officeart/2005/8/layout/hProcess3"/>
    <dgm:cxn modelId="{2D4A0DB9-93A6-479C-9324-EE4A7F342B8D}" type="presParOf" srcId="{21634417-D0F1-4B88-B307-78F0262BE8DC}" destId="{B0496B76-CE14-4C86-853F-FE7690CAB117}" srcOrd="3" destOrd="0" presId="urn:microsoft.com/office/officeart/2005/8/layout/hProcess3"/>
    <dgm:cxn modelId="{A5EA8F41-310B-4883-A68F-5BE887687291}" type="presParOf" srcId="{640D4C8C-54FF-4A09-A50D-5A2A11C72CF7}" destId="{BF8908D2-0CD0-4B03-BA92-9BBD4ECFB24E}" srcOrd="4" destOrd="0" presId="urn:microsoft.com/office/officeart/2005/8/layout/hProcess3"/>
    <dgm:cxn modelId="{B13F02CA-9759-4285-BAEC-FEE6857DABCA}" type="presParOf" srcId="{640D4C8C-54FF-4A09-A50D-5A2A11C72CF7}" destId="{EAEC6CF5-282A-4DD8-A108-E7E5F1042978}" srcOrd="5" destOrd="0" presId="urn:microsoft.com/office/officeart/2005/8/layout/hProcess3"/>
    <dgm:cxn modelId="{46626FB8-4886-465F-9C1C-7EFC87945324}" type="presParOf" srcId="{EAEC6CF5-282A-4DD8-A108-E7E5F1042978}" destId="{11B07070-D4B7-43A9-824D-82681FD08BC0}" srcOrd="0" destOrd="0" presId="urn:microsoft.com/office/officeart/2005/8/layout/hProcess3"/>
    <dgm:cxn modelId="{43FF3BBF-959D-4D02-B1EA-4FE77EF0F49B}" type="presParOf" srcId="{EAEC6CF5-282A-4DD8-A108-E7E5F1042978}" destId="{BC4B235A-F886-4004-BCCD-27B43632AB8C}" srcOrd="1" destOrd="0" presId="urn:microsoft.com/office/officeart/2005/8/layout/hProcess3"/>
    <dgm:cxn modelId="{2A004607-BFEF-49D6-9C23-CE4CDF519216}" type="presParOf" srcId="{EAEC6CF5-282A-4DD8-A108-E7E5F1042978}" destId="{4F306DCE-B3BB-4561-BC3F-DCDECF5BBBF2}" srcOrd="2" destOrd="0" presId="urn:microsoft.com/office/officeart/2005/8/layout/hProcess3"/>
    <dgm:cxn modelId="{24B5DE14-8AAB-4264-BC31-4EED540B3840}" type="presParOf" srcId="{EAEC6CF5-282A-4DD8-A108-E7E5F1042978}" destId="{07328DD4-1ABB-4825-BB98-1DB3D0474D7E}" srcOrd="3" destOrd="0" presId="urn:microsoft.com/office/officeart/2005/8/layout/hProcess3"/>
    <dgm:cxn modelId="{107C6D04-B6A2-43CC-9D2A-B776AD5E5CEA}" type="presParOf" srcId="{640D4C8C-54FF-4A09-A50D-5A2A11C72CF7}" destId="{412285A7-CA90-4F22-9232-3CE37C5A9192}" srcOrd="6" destOrd="0" presId="urn:microsoft.com/office/officeart/2005/8/layout/hProcess3"/>
    <dgm:cxn modelId="{F831E1B3-0B36-4217-9A40-BD541EDD680C}" type="presParOf" srcId="{640D4C8C-54FF-4A09-A50D-5A2A11C72CF7}" destId="{6C8F6201-CE53-4027-AB0C-512B8420AB5E}" srcOrd="7" destOrd="0" presId="urn:microsoft.com/office/officeart/2005/8/layout/hProcess3"/>
    <dgm:cxn modelId="{E20EFB8F-776E-41FA-9380-D432C7DDF6D3}" type="presParOf" srcId="{640D4C8C-54FF-4A09-A50D-5A2A11C72CF7}" destId="{6254C5E5-A37F-4268-8CAB-FF1CB47BA1F2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DF1FC8-3B4B-4745-9616-911F1C49124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48E066E-78D1-4BFD-B81C-C927635AA231}">
      <dgm:prSet phldrT="[Text]"/>
      <dgm:spPr/>
      <dgm:t>
        <a:bodyPr/>
        <a:lstStyle/>
        <a:p>
          <a:endParaRPr lang="en-IN" dirty="0"/>
        </a:p>
      </dgm:t>
    </dgm:pt>
    <dgm:pt modelId="{79E3E06D-465A-4216-A227-0064B86EA138}" type="parTrans" cxnId="{B3FB67F9-0AE7-4BB4-B9BA-E524E4E44E68}">
      <dgm:prSet/>
      <dgm:spPr/>
      <dgm:t>
        <a:bodyPr/>
        <a:lstStyle/>
        <a:p>
          <a:endParaRPr lang="en-IN"/>
        </a:p>
      </dgm:t>
    </dgm:pt>
    <dgm:pt modelId="{9C72DC0B-80D9-4DC7-AB65-E14893F0C34F}" type="sibTrans" cxnId="{B3FB67F9-0AE7-4BB4-B9BA-E524E4E44E68}">
      <dgm:prSet/>
      <dgm:spPr/>
      <dgm:t>
        <a:bodyPr/>
        <a:lstStyle/>
        <a:p>
          <a:endParaRPr lang="en-IN"/>
        </a:p>
      </dgm:t>
    </dgm:pt>
    <dgm:pt modelId="{156DC229-2F12-45D7-854D-80C6A0B9CAFD}">
      <dgm:prSet phldrT="[Text]"/>
      <dgm:spPr/>
      <dgm:t>
        <a:bodyPr/>
        <a:lstStyle/>
        <a:p>
          <a:endParaRPr lang="en-IN" dirty="0"/>
        </a:p>
      </dgm:t>
    </dgm:pt>
    <dgm:pt modelId="{BEBE0B49-C9DC-4389-93DC-3498992B3BBE}" type="parTrans" cxnId="{EE81A614-B308-4FD7-BFFA-2CAE1F2B0FA6}">
      <dgm:prSet/>
      <dgm:spPr/>
      <dgm:t>
        <a:bodyPr/>
        <a:lstStyle/>
        <a:p>
          <a:endParaRPr lang="en-IN"/>
        </a:p>
      </dgm:t>
    </dgm:pt>
    <dgm:pt modelId="{7666C366-8CCF-4BB3-86C3-8B90C766F612}" type="sibTrans" cxnId="{EE81A614-B308-4FD7-BFFA-2CAE1F2B0FA6}">
      <dgm:prSet/>
      <dgm:spPr/>
      <dgm:t>
        <a:bodyPr/>
        <a:lstStyle/>
        <a:p>
          <a:endParaRPr lang="en-IN"/>
        </a:p>
      </dgm:t>
    </dgm:pt>
    <dgm:pt modelId="{7857F004-67C6-4911-ADBF-E623BA3A5221}">
      <dgm:prSet phldrT="[Text]"/>
      <dgm:spPr/>
      <dgm:t>
        <a:bodyPr/>
        <a:lstStyle/>
        <a:p>
          <a:endParaRPr lang="en-IN" dirty="0"/>
        </a:p>
      </dgm:t>
    </dgm:pt>
    <dgm:pt modelId="{555FBAC5-91A0-488C-9BFD-42EE5E6BAFBC}" type="parTrans" cxnId="{DEDECBCF-42F4-4F83-A91A-D78CA17811E4}">
      <dgm:prSet/>
      <dgm:spPr/>
      <dgm:t>
        <a:bodyPr/>
        <a:lstStyle/>
        <a:p>
          <a:endParaRPr lang="en-IN"/>
        </a:p>
      </dgm:t>
    </dgm:pt>
    <dgm:pt modelId="{72CC26CA-2DA9-4411-ACA3-F3644DFB3118}" type="sibTrans" cxnId="{DEDECBCF-42F4-4F83-A91A-D78CA17811E4}">
      <dgm:prSet/>
      <dgm:spPr/>
      <dgm:t>
        <a:bodyPr/>
        <a:lstStyle/>
        <a:p>
          <a:endParaRPr lang="en-IN"/>
        </a:p>
      </dgm:t>
    </dgm:pt>
    <dgm:pt modelId="{E9C24FF2-C18F-4610-8453-C7C9FE4C76BB}" type="pres">
      <dgm:prSet presAssocID="{F0DF1FC8-3B4B-4745-9616-911F1C49124F}" presName="Name0" presStyleCnt="0">
        <dgm:presLayoutVars>
          <dgm:dir/>
          <dgm:animLvl val="lvl"/>
          <dgm:resizeHandles val="exact"/>
        </dgm:presLayoutVars>
      </dgm:prSet>
      <dgm:spPr/>
    </dgm:pt>
    <dgm:pt modelId="{D71A3507-479D-426E-AF69-866325B2B695}" type="pres">
      <dgm:prSet presAssocID="{F0DF1FC8-3B4B-4745-9616-911F1C49124F}" presName="dummy" presStyleCnt="0"/>
      <dgm:spPr/>
    </dgm:pt>
    <dgm:pt modelId="{640D4C8C-54FF-4A09-A50D-5A2A11C72CF7}" type="pres">
      <dgm:prSet presAssocID="{F0DF1FC8-3B4B-4745-9616-911F1C49124F}" presName="linH" presStyleCnt="0"/>
      <dgm:spPr/>
    </dgm:pt>
    <dgm:pt modelId="{81A958A2-7631-42C4-ABE1-1598B2119E81}" type="pres">
      <dgm:prSet presAssocID="{F0DF1FC8-3B4B-4745-9616-911F1C49124F}" presName="padding1" presStyleCnt="0"/>
      <dgm:spPr/>
    </dgm:pt>
    <dgm:pt modelId="{4D16E6FB-B6D8-4841-9EA7-51A256F7B164}" type="pres">
      <dgm:prSet presAssocID="{248E066E-78D1-4BFD-B81C-C927635AA231}" presName="linV" presStyleCnt="0"/>
      <dgm:spPr/>
    </dgm:pt>
    <dgm:pt modelId="{AEAF4E8E-A373-4A0F-8121-88B72C4DDF4A}" type="pres">
      <dgm:prSet presAssocID="{248E066E-78D1-4BFD-B81C-C927635AA231}" presName="spVertical1" presStyleCnt="0"/>
      <dgm:spPr/>
    </dgm:pt>
    <dgm:pt modelId="{37FB6F00-C069-4216-9CE5-4908724A2DA3}" type="pres">
      <dgm:prSet presAssocID="{248E066E-78D1-4BFD-B81C-C927635AA231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2FA4EA4-C6CB-4BF1-9B84-280A5DF66820}" type="pres">
      <dgm:prSet presAssocID="{248E066E-78D1-4BFD-B81C-C927635AA231}" presName="spVertical2" presStyleCnt="0"/>
      <dgm:spPr/>
    </dgm:pt>
    <dgm:pt modelId="{B7853CB6-AF5C-48D0-B268-D5F2AD42046B}" type="pres">
      <dgm:prSet presAssocID="{248E066E-78D1-4BFD-B81C-C927635AA231}" presName="spVertical3" presStyleCnt="0"/>
      <dgm:spPr/>
    </dgm:pt>
    <dgm:pt modelId="{D56F8B59-9E6A-4B9E-B89F-E03939ACD4BA}" type="pres">
      <dgm:prSet presAssocID="{9C72DC0B-80D9-4DC7-AB65-E14893F0C34F}" presName="space" presStyleCnt="0"/>
      <dgm:spPr/>
    </dgm:pt>
    <dgm:pt modelId="{21634417-D0F1-4B88-B307-78F0262BE8DC}" type="pres">
      <dgm:prSet presAssocID="{156DC229-2F12-45D7-854D-80C6A0B9CAFD}" presName="linV" presStyleCnt="0"/>
      <dgm:spPr/>
    </dgm:pt>
    <dgm:pt modelId="{027EFCC0-57E3-4C24-AD16-3C58CD5D09EC}" type="pres">
      <dgm:prSet presAssocID="{156DC229-2F12-45D7-854D-80C6A0B9CAFD}" presName="spVertical1" presStyleCnt="0"/>
      <dgm:spPr/>
    </dgm:pt>
    <dgm:pt modelId="{CB009AC8-5AE3-466B-A412-C09B4F5A0078}" type="pres">
      <dgm:prSet presAssocID="{156DC229-2F12-45D7-854D-80C6A0B9CAFD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D0FB4B1-4532-4F52-BC32-18DA8341C2E6}" type="pres">
      <dgm:prSet presAssocID="{156DC229-2F12-45D7-854D-80C6A0B9CAFD}" presName="spVertical2" presStyleCnt="0"/>
      <dgm:spPr/>
    </dgm:pt>
    <dgm:pt modelId="{B0496B76-CE14-4C86-853F-FE7690CAB117}" type="pres">
      <dgm:prSet presAssocID="{156DC229-2F12-45D7-854D-80C6A0B9CAFD}" presName="spVertical3" presStyleCnt="0"/>
      <dgm:spPr/>
    </dgm:pt>
    <dgm:pt modelId="{BF8908D2-0CD0-4B03-BA92-9BBD4ECFB24E}" type="pres">
      <dgm:prSet presAssocID="{7666C366-8CCF-4BB3-86C3-8B90C766F612}" presName="space" presStyleCnt="0"/>
      <dgm:spPr/>
    </dgm:pt>
    <dgm:pt modelId="{EAEC6CF5-282A-4DD8-A108-E7E5F1042978}" type="pres">
      <dgm:prSet presAssocID="{7857F004-67C6-4911-ADBF-E623BA3A5221}" presName="linV" presStyleCnt="0"/>
      <dgm:spPr/>
    </dgm:pt>
    <dgm:pt modelId="{11B07070-D4B7-43A9-824D-82681FD08BC0}" type="pres">
      <dgm:prSet presAssocID="{7857F004-67C6-4911-ADBF-E623BA3A5221}" presName="spVertical1" presStyleCnt="0"/>
      <dgm:spPr/>
    </dgm:pt>
    <dgm:pt modelId="{BC4B235A-F886-4004-BCCD-27B43632AB8C}" type="pres">
      <dgm:prSet presAssocID="{7857F004-67C6-4911-ADBF-E623BA3A5221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F306DCE-B3BB-4561-BC3F-DCDECF5BBBF2}" type="pres">
      <dgm:prSet presAssocID="{7857F004-67C6-4911-ADBF-E623BA3A5221}" presName="spVertical2" presStyleCnt="0"/>
      <dgm:spPr/>
    </dgm:pt>
    <dgm:pt modelId="{07328DD4-1ABB-4825-BB98-1DB3D0474D7E}" type="pres">
      <dgm:prSet presAssocID="{7857F004-67C6-4911-ADBF-E623BA3A5221}" presName="spVertical3" presStyleCnt="0"/>
      <dgm:spPr/>
    </dgm:pt>
    <dgm:pt modelId="{412285A7-CA90-4F22-9232-3CE37C5A9192}" type="pres">
      <dgm:prSet presAssocID="{F0DF1FC8-3B4B-4745-9616-911F1C49124F}" presName="padding2" presStyleCnt="0"/>
      <dgm:spPr/>
    </dgm:pt>
    <dgm:pt modelId="{6C8F6201-CE53-4027-AB0C-512B8420AB5E}" type="pres">
      <dgm:prSet presAssocID="{F0DF1FC8-3B4B-4745-9616-911F1C49124F}" presName="negArrow" presStyleCnt="0"/>
      <dgm:spPr/>
    </dgm:pt>
    <dgm:pt modelId="{6254C5E5-A37F-4268-8CAB-FF1CB47BA1F2}" type="pres">
      <dgm:prSet presAssocID="{F0DF1FC8-3B4B-4745-9616-911F1C49124F}" presName="backgroundArrow" presStyleLbl="node1" presStyleIdx="0" presStyleCnt="1" custLinFactNeighborX="-17784" custLinFactNeighborY="-7367"/>
      <dgm:spPr/>
    </dgm:pt>
  </dgm:ptLst>
  <dgm:cxnLst>
    <dgm:cxn modelId="{EE81A614-B308-4FD7-BFFA-2CAE1F2B0FA6}" srcId="{F0DF1FC8-3B4B-4745-9616-911F1C49124F}" destId="{156DC229-2F12-45D7-854D-80C6A0B9CAFD}" srcOrd="1" destOrd="0" parTransId="{BEBE0B49-C9DC-4389-93DC-3498992B3BBE}" sibTransId="{7666C366-8CCF-4BB3-86C3-8B90C766F612}"/>
    <dgm:cxn modelId="{210F5061-9DEC-40E2-A386-3134937A485B}" type="presOf" srcId="{7857F004-67C6-4911-ADBF-E623BA3A5221}" destId="{BC4B235A-F886-4004-BCCD-27B43632AB8C}" srcOrd="0" destOrd="0" presId="urn:microsoft.com/office/officeart/2005/8/layout/hProcess3"/>
    <dgm:cxn modelId="{2595EE82-DEB7-4E10-9895-17C4B02279D0}" type="presOf" srcId="{248E066E-78D1-4BFD-B81C-C927635AA231}" destId="{37FB6F00-C069-4216-9CE5-4908724A2DA3}" srcOrd="0" destOrd="0" presId="urn:microsoft.com/office/officeart/2005/8/layout/hProcess3"/>
    <dgm:cxn modelId="{482A8193-C7E0-4F08-9350-8988D4C52707}" type="presOf" srcId="{156DC229-2F12-45D7-854D-80C6A0B9CAFD}" destId="{CB009AC8-5AE3-466B-A412-C09B4F5A0078}" srcOrd="0" destOrd="0" presId="urn:microsoft.com/office/officeart/2005/8/layout/hProcess3"/>
    <dgm:cxn modelId="{C08524B8-9059-41D4-8036-6D3986E1B8B4}" type="presOf" srcId="{F0DF1FC8-3B4B-4745-9616-911F1C49124F}" destId="{E9C24FF2-C18F-4610-8453-C7C9FE4C76BB}" srcOrd="0" destOrd="0" presId="urn:microsoft.com/office/officeart/2005/8/layout/hProcess3"/>
    <dgm:cxn modelId="{DEDECBCF-42F4-4F83-A91A-D78CA17811E4}" srcId="{F0DF1FC8-3B4B-4745-9616-911F1C49124F}" destId="{7857F004-67C6-4911-ADBF-E623BA3A5221}" srcOrd="2" destOrd="0" parTransId="{555FBAC5-91A0-488C-9BFD-42EE5E6BAFBC}" sibTransId="{72CC26CA-2DA9-4411-ACA3-F3644DFB3118}"/>
    <dgm:cxn modelId="{B3FB67F9-0AE7-4BB4-B9BA-E524E4E44E68}" srcId="{F0DF1FC8-3B4B-4745-9616-911F1C49124F}" destId="{248E066E-78D1-4BFD-B81C-C927635AA231}" srcOrd="0" destOrd="0" parTransId="{79E3E06D-465A-4216-A227-0064B86EA138}" sibTransId="{9C72DC0B-80D9-4DC7-AB65-E14893F0C34F}"/>
    <dgm:cxn modelId="{71321EA9-BE17-4DA5-8E83-8D0BC25C126D}" type="presParOf" srcId="{E9C24FF2-C18F-4610-8453-C7C9FE4C76BB}" destId="{D71A3507-479D-426E-AF69-866325B2B695}" srcOrd="0" destOrd="0" presId="urn:microsoft.com/office/officeart/2005/8/layout/hProcess3"/>
    <dgm:cxn modelId="{B73A5AEC-CEE8-4FA7-BF0D-088CF4D013B1}" type="presParOf" srcId="{E9C24FF2-C18F-4610-8453-C7C9FE4C76BB}" destId="{640D4C8C-54FF-4A09-A50D-5A2A11C72CF7}" srcOrd="1" destOrd="0" presId="urn:microsoft.com/office/officeart/2005/8/layout/hProcess3"/>
    <dgm:cxn modelId="{DD5971CA-4E91-4ED6-9D5A-12D5620B7E0F}" type="presParOf" srcId="{640D4C8C-54FF-4A09-A50D-5A2A11C72CF7}" destId="{81A958A2-7631-42C4-ABE1-1598B2119E81}" srcOrd="0" destOrd="0" presId="urn:microsoft.com/office/officeart/2005/8/layout/hProcess3"/>
    <dgm:cxn modelId="{F9BE365D-DA38-4ED3-B504-754CCB6B56D9}" type="presParOf" srcId="{640D4C8C-54FF-4A09-A50D-5A2A11C72CF7}" destId="{4D16E6FB-B6D8-4841-9EA7-51A256F7B164}" srcOrd="1" destOrd="0" presId="urn:microsoft.com/office/officeart/2005/8/layout/hProcess3"/>
    <dgm:cxn modelId="{EC951AEE-66E0-4BA1-A34E-456A019CD88F}" type="presParOf" srcId="{4D16E6FB-B6D8-4841-9EA7-51A256F7B164}" destId="{AEAF4E8E-A373-4A0F-8121-88B72C4DDF4A}" srcOrd="0" destOrd="0" presId="urn:microsoft.com/office/officeart/2005/8/layout/hProcess3"/>
    <dgm:cxn modelId="{C0FFBF44-7BCF-48EE-AAE2-071491E35204}" type="presParOf" srcId="{4D16E6FB-B6D8-4841-9EA7-51A256F7B164}" destId="{37FB6F00-C069-4216-9CE5-4908724A2DA3}" srcOrd="1" destOrd="0" presId="urn:microsoft.com/office/officeart/2005/8/layout/hProcess3"/>
    <dgm:cxn modelId="{DDBE78D3-47D5-4C3D-8AB0-7DA0F130CF7C}" type="presParOf" srcId="{4D16E6FB-B6D8-4841-9EA7-51A256F7B164}" destId="{42FA4EA4-C6CB-4BF1-9B84-280A5DF66820}" srcOrd="2" destOrd="0" presId="urn:microsoft.com/office/officeart/2005/8/layout/hProcess3"/>
    <dgm:cxn modelId="{DB314767-15FC-4596-A9F5-145DE77B3904}" type="presParOf" srcId="{4D16E6FB-B6D8-4841-9EA7-51A256F7B164}" destId="{B7853CB6-AF5C-48D0-B268-D5F2AD42046B}" srcOrd="3" destOrd="0" presId="urn:microsoft.com/office/officeart/2005/8/layout/hProcess3"/>
    <dgm:cxn modelId="{0813F35D-F134-4558-9676-98158388A06C}" type="presParOf" srcId="{640D4C8C-54FF-4A09-A50D-5A2A11C72CF7}" destId="{D56F8B59-9E6A-4B9E-B89F-E03939ACD4BA}" srcOrd="2" destOrd="0" presId="urn:microsoft.com/office/officeart/2005/8/layout/hProcess3"/>
    <dgm:cxn modelId="{4F223CDC-E453-483E-B805-CF879EEEC360}" type="presParOf" srcId="{640D4C8C-54FF-4A09-A50D-5A2A11C72CF7}" destId="{21634417-D0F1-4B88-B307-78F0262BE8DC}" srcOrd="3" destOrd="0" presId="urn:microsoft.com/office/officeart/2005/8/layout/hProcess3"/>
    <dgm:cxn modelId="{30D17860-CF3B-4464-B465-6EF80479E9FA}" type="presParOf" srcId="{21634417-D0F1-4B88-B307-78F0262BE8DC}" destId="{027EFCC0-57E3-4C24-AD16-3C58CD5D09EC}" srcOrd="0" destOrd="0" presId="urn:microsoft.com/office/officeart/2005/8/layout/hProcess3"/>
    <dgm:cxn modelId="{4B4BC003-7BD0-4026-B588-31E70923C3F4}" type="presParOf" srcId="{21634417-D0F1-4B88-B307-78F0262BE8DC}" destId="{CB009AC8-5AE3-466B-A412-C09B4F5A0078}" srcOrd="1" destOrd="0" presId="urn:microsoft.com/office/officeart/2005/8/layout/hProcess3"/>
    <dgm:cxn modelId="{D916FC24-4612-46D1-880E-5368E3C072E9}" type="presParOf" srcId="{21634417-D0F1-4B88-B307-78F0262BE8DC}" destId="{9D0FB4B1-4532-4F52-BC32-18DA8341C2E6}" srcOrd="2" destOrd="0" presId="urn:microsoft.com/office/officeart/2005/8/layout/hProcess3"/>
    <dgm:cxn modelId="{2D4A0DB9-93A6-479C-9324-EE4A7F342B8D}" type="presParOf" srcId="{21634417-D0F1-4B88-B307-78F0262BE8DC}" destId="{B0496B76-CE14-4C86-853F-FE7690CAB117}" srcOrd="3" destOrd="0" presId="urn:microsoft.com/office/officeart/2005/8/layout/hProcess3"/>
    <dgm:cxn modelId="{A5EA8F41-310B-4883-A68F-5BE887687291}" type="presParOf" srcId="{640D4C8C-54FF-4A09-A50D-5A2A11C72CF7}" destId="{BF8908D2-0CD0-4B03-BA92-9BBD4ECFB24E}" srcOrd="4" destOrd="0" presId="urn:microsoft.com/office/officeart/2005/8/layout/hProcess3"/>
    <dgm:cxn modelId="{B13F02CA-9759-4285-BAEC-FEE6857DABCA}" type="presParOf" srcId="{640D4C8C-54FF-4A09-A50D-5A2A11C72CF7}" destId="{EAEC6CF5-282A-4DD8-A108-E7E5F1042978}" srcOrd="5" destOrd="0" presId="urn:microsoft.com/office/officeart/2005/8/layout/hProcess3"/>
    <dgm:cxn modelId="{46626FB8-4886-465F-9C1C-7EFC87945324}" type="presParOf" srcId="{EAEC6CF5-282A-4DD8-A108-E7E5F1042978}" destId="{11B07070-D4B7-43A9-824D-82681FD08BC0}" srcOrd="0" destOrd="0" presId="urn:microsoft.com/office/officeart/2005/8/layout/hProcess3"/>
    <dgm:cxn modelId="{43FF3BBF-959D-4D02-B1EA-4FE77EF0F49B}" type="presParOf" srcId="{EAEC6CF5-282A-4DD8-A108-E7E5F1042978}" destId="{BC4B235A-F886-4004-BCCD-27B43632AB8C}" srcOrd="1" destOrd="0" presId="urn:microsoft.com/office/officeart/2005/8/layout/hProcess3"/>
    <dgm:cxn modelId="{2A004607-BFEF-49D6-9C23-CE4CDF519216}" type="presParOf" srcId="{EAEC6CF5-282A-4DD8-A108-E7E5F1042978}" destId="{4F306DCE-B3BB-4561-BC3F-DCDECF5BBBF2}" srcOrd="2" destOrd="0" presId="urn:microsoft.com/office/officeart/2005/8/layout/hProcess3"/>
    <dgm:cxn modelId="{24B5DE14-8AAB-4264-BC31-4EED540B3840}" type="presParOf" srcId="{EAEC6CF5-282A-4DD8-A108-E7E5F1042978}" destId="{07328DD4-1ABB-4825-BB98-1DB3D0474D7E}" srcOrd="3" destOrd="0" presId="urn:microsoft.com/office/officeart/2005/8/layout/hProcess3"/>
    <dgm:cxn modelId="{107C6D04-B6A2-43CC-9D2A-B776AD5E5CEA}" type="presParOf" srcId="{640D4C8C-54FF-4A09-A50D-5A2A11C72CF7}" destId="{412285A7-CA90-4F22-9232-3CE37C5A9192}" srcOrd="6" destOrd="0" presId="urn:microsoft.com/office/officeart/2005/8/layout/hProcess3"/>
    <dgm:cxn modelId="{F831E1B3-0B36-4217-9A40-BD541EDD680C}" type="presParOf" srcId="{640D4C8C-54FF-4A09-A50D-5A2A11C72CF7}" destId="{6C8F6201-CE53-4027-AB0C-512B8420AB5E}" srcOrd="7" destOrd="0" presId="urn:microsoft.com/office/officeart/2005/8/layout/hProcess3"/>
    <dgm:cxn modelId="{E20EFB8F-776E-41FA-9380-D432C7DDF6D3}" type="presParOf" srcId="{640D4C8C-54FF-4A09-A50D-5A2A11C72CF7}" destId="{6254C5E5-A37F-4268-8CAB-FF1CB47BA1F2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DF1FC8-3B4B-4745-9616-911F1C49124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9C24FF2-C18F-4610-8453-C7C9FE4C76BB}" type="pres">
      <dgm:prSet presAssocID="{F0DF1FC8-3B4B-4745-9616-911F1C49124F}" presName="Name0" presStyleCnt="0">
        <dgm:presLayoutVars>
          <dgm:dir/>
          <dgm:animLvl val="lvl"/>
          <dgm:resizeHandles val="exact"/>
        </dgm:presLayoutVars>
      </dgm:prSet>
      <dgm:spPr/>
    </dgm:pt>
    <dgm:pt modelId="{D71A3507-479D-426E-AF69-866325B2B695}" type="pres">
      <dgm:prSet presAssocID="{F0DF1FC8-3B4B-4745-9616-911F1C49124F}" presName="dummy" presStyleCnt="0"/>
      <dgm:spPr/>
    </dgm:pt>
    <dgm:pt modelId="{640D4C8C-54FF-4A09-A50D-5A2A11C72CF7}" type="pres">
      <dgm:prSet presAssocID="{F0DF1FC8-3B4B-4745-9616-911F1C49124F}" presName="linH" presStyleCnt="0"/>
      <dgm:spPr/>
    </dgm:pt>
    <dgm:pt modelId="{81A958A2-7631-42C4-ABE1-1598B2119E81}" type="pres">
      <dgm:prSet presAssocID="{F0DF1FC8-3B4B-4745-9616-911F1C49124F}" presName="padding1" presStyleCnt="0"/>
      <dgm:spPr/>
    </dgm:pt>
    <dgm:pt modelId="{412285A7-CA90-4F22-9232-3CE37C5A9192}" type="pres">
      <dgm:prSet presAssocID="{F0DF1FC8-3B4B-4745-9616-911F1C49124F}" presName="padding2" presStyleCnt="0"/>
      <dgm:spPr/>
    </dgm:pt>
    <dgm:pt modelId="{6C8F6201-CE53-4027-AB0C-512B8420AB5E}" type="pres">
      <dgm:prSet presAssocID="{F0DF1FC8-3B4B-4745-9616-911F1C49124F}" presName="negArrow" presStyleCnt="0"/>
      <dgm:spPr/>
    </dgm:pt>
    <dgm:pt modelId="{6254C5E5-A37F-4268-8CAB-FF1CB47BA1F2}" type="pres">
      <dgm:prSet presAssocID="{F0DF1FC8-3B4B-4745-9616-911F1C49124F}" presName="backgroundArrow" presStyleLbl="node1" presStyleIdx="0" presStyleCnt="1" custLinFactY="-100000" custLinFactNeighborX="1175" custLinFactNeighborY="-188850"/>
      <dgm:spPr/>
    </dgm:pt>
  </dgm:ptLst>
  <dgm:cxnLst>
    <dgm:cxn modelId="{C08524B8-9059-41D4-8036-6D3986E1B8B4}" type="presOf" srcId="{F0DF1FC8-3B4B-4745-9616-911F1C49124F}" destId="{E9C24FF2-C18F-4610-8453-C7C9FE4C76BB}" srcOrd="0" destOrd="0" presId="urn:microsoft.com/office/officeart/2005/8/layout/hProcess3"/>
    <dgm:cxn modelId="{71321EA9-BE17-4DA5-8E83-8D0BC25C126D}" type="presParOf" srcId="{E9C24FF2-C18F-4610-8453-C7C9FE4C76BB}" destId="{D71A3507-479D-426E-AF69-866325B2B695}" srcOrd="0" destOrd="0" presId="urn:microsoft.com/office/officeart/2005/8/layout/hProcess3"/>
    <dgm:cxn modelId="{B73A5AEC-CEE8-4FA7-BF0D-088CF4D013B1}" type="presParOf" srcId="{E9C24FF2-C18F-4610-8453-C7C9FE4C76BB}" destId="{640D4C8C-54FF-4A09-A50D-5A2A11C72CF7}" srcOrd="1" destOrd="0" presId="urn:microsoft.com/office/officeart/2005/8/layout/hProcess3"/>
    <dgm:cxn modelId="{DD5971CA-4E91-4ED6-9D5A-12D5620B7E0F}" type="presParOf" srcId="{640D4C8C-54FF-4A09-A50D-5A2A11C72CF7}" destId="{81A958A2-7631-42C4-ABE1-1598B2119E81}" srcOrd="0" destOrd="0" presId="urn:microsoft.com/office/officeart/2005/8/layout/hProcess3"/>
    <dgm:cxn modelId="{107C6D04-B6A2-43CC-9D2A-B776AD5E5CEA}" type="presParOf" srcId="{640D4C8C-54FF-4A09-A50D-5A2A11C72CF7}" destId="{412285A7-CA90-4F22-9232-3CE37C5A9192}" srcOrd="1" destOrd="0" presId="urn:microsoft.com/office/officeart/2005/8/layout/hProcess3"/>
    <dgm:cxn modelId="{F831E1B3-0B36-4217-9A40-BD541EDD680C}" type="presParOf" srcId="{640D4C8C-54FF-4A09-A50D-5A2A11C72CF7}" destId="{6C8F6201-CE53-4027-AB0C-512B8420AB5E}" srcOrd="2" destOrd="0" presId="urn:microsoft.com/office/officeart/2005/8/layout/hProcess3"/>
    <dgm:cxn modelId="{E20EFB8F-776E-41FA-9380-D432C7DDF6D3}" type="presParOf" srcId="{640D4C8C-54FF-4A09-A50D-5A2A11C72CF7}" destId="{6254C5E5-A37F-4268-8CAB-FF1CB47BA1F2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DF1FC8-3B4B-4745-9616-911F1C49124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9C24FF2-C18F-4610-8453-C7C9FE4C76BB}" type="pres">
      <dgm:prSet presAssocID="{F0DF1FC8-3B4B-4745-9616-911F1C49124F}" presName="Name0" presStyleCnt="0">
        <dgm:presLayoutVars>
          <dgm:dir/>
          <dgm:animLvl val="lvl"/>
          <dgm:resizeHandles val="exact"/>
        </dgm:presLayoutVars>
      </dgm:prSet>
      <dgm:spPr/>
    </dgm:pt>
    <dgm:pt modelId="{D71A3507-479D-426E-AF69-866325B2B695}" type="pres">
      <dgm:prSet presAssocID="{F0DF1FC8-3B4B-4745-9616-911F1C49124F}" presName="dummy" presStyleCnt="0"/>
      <dgm:spPr/>
    </dgm:pt>
    <dgm:pt modelId="{640D4C8C-54FF-4A09-A50D-5A2A11C72CF7}" type="pres">
      <dgm:prSet presAssocID="{F0DF1FC8-3B4B-4745-9616-911F1C49124F}" presName="linH" presStyleCnt="0"/>
      <dgm:spPr/>
    </dgm:pt>
    <dgm:pt modelId="{81A958A2-7631-42C4-ABE1-1598B2119E81}" type="pres">
      <dgm:prSet presAssocID="{F0DF1FC8-3B4B-4745-9616-911F1C49124F}" presName="padding1" presStyleCnt="0"/>
      <dgm:spPr/>
    </dgm:pt>
    <dgm:pt modelId="{412285A7-CA90-4F22-9232-3CE37C5A9192}" type="pres">
      <dgm:prSet presAssocID="{F0DF1FC8-3B4B-4745-9616-911F1C49124F}" presName="padding2" presStyleCnt="0"/>
      <dgm:spPr/>
    </dgm:pt>
    <dgm:pt modelId="{6C8F6201-CE53-4027-AB0C-512B8420AB5E}" type="pres">
      <dgm:prSet presAssocID="{F0DF1FC8-3B4B-4745-9616-911F1C49124F}" presName="negArrow" presStyleCnt="0"/>
      <dgm:spPr/>
    </dgm:pt>
    <dgm:pt modelId="{6254C5E5-A37F-4268-8CAB-FF1CB47BA1F2}" type="pres">
      <dgm:prSet presAssocID="{F0DF1FC8-3B4B-4745-9616-911F1C49124F}" presName="backgroundArrow" presStyleLbl="node1" presStyleIdx="0" presStyleCnt="1" custLinFactNeighborX="12751" custLinFactNeighborY="73417"/>
      <dgm:spPr/>
    </dgm:pt>
  </dgm:ptLst>
  <dgm:cxnLst>
    <dgm:cxn modelId="{C08524B8-9059-41D4-8036-6D3986E1B8B4}" type="presOf" srcId="{F0DF1FC8-3B4B-4745-9616-911F1C49124F}" destId="{E9C24FF2-C18F-4610-8453-C7C9FE4C76BB}" srcOrd="0" destOrd="0" presId="urn:microsoft.com/office/officeart/2005/8/layout/hProcess3"/>
    <dgm:cxn modelId="{71321EA9-BE17-4DA5-8E83-8D0BC25C126D}" type="presParOf" srcId="{E9C24FF2-C18F-4610-8453-C7C9FE4C76BB}" destId="{D71A3507-479D-426E-AF69-866325B2B695}" srcOrd="0" destOrd="0" presId="urn:microsoft.com/office/officeart/2005/8/layout/hProcess3"/>
    <dgm:cxn modelId="{B73A5AEC-CEE8-4FA7-BF0D-088CF4D013B1}" type="presParOf" srcId="{E9C24FF2-C18F-4610-8453-C7C9FE4C76BB}" destId="{640D4C8C-54FF-4A09-A50D-5A2A11C72CF7}" srcOrd="1" destOrd="0" presId="urn:microsoft.com/office/officeart/2005/8/layout/hProcess3"/>
    <dgm:cxn modelId="{DD5971CA-4E91-4ED6-9D5A-12D5620B7E0F}" type="presParOf" srcId="{640D4C8C-54FF-4A09-A50D-5A2A11C72CF7}" destId="{81A958A2-7631-42C4-ABE1-1598B2119E81}" srcOrd="0" destOrd="0" presId="urn:microsoft.com/office/officeart/2005/8/layout/hProcess3"/>
    <dgm:cxn modelId="{107C6D04-B6A2-43CC-9D2A-B776AD5E5CEA}" type="presParOf" srcId="{640D4C8C-54FF-4A09-A50D-5A2A11C72CF7}" destId="{412285A7-CA90-4F22-9232-3CE37C5A9192}" srcOrd="1" destOrd="0" presId="urn:microsoft.com/office/officeart/2005/8/layout/hProcess3"/>
    <dgm:cxn modelId="{F831E1B3-0B36-4217-9A40-BD541EDD680C}" type="presParOf" srcId="{640D4C8C-54FF-4A09-A50D-5A2A11C72CF7}" destId="{6C8F6201-CE53-4027-AB0C-512B8420AB5E}" srcOrd="2" destOrd="0" presId="urn:microsoft.com/office/officeart/2005/8/layout/hProcess3"/>
    <dgm:cxn modelId="{E20EFB8F-776E-41FA-9380-D432C7DDF6D3}" type="presParOf" srcId="{640D4C8C-54FF-4A09-A50D-5A2A11C72CF7}" destId="{6254C5E5-A37F-4268-8CAB-FF1CB47BA1F2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C5E5-A37F-4268-8CAB-FF1CB47BA1F2}">
      <dsp:nvSpPr>
        <dsp:cNvPr id="0" name=""/>
        <dsp:cNvSpPr/>
      </dsp:nvSpPr>
      <dsp:spPr>
        <a:xfrm>
          <a:off x="0" y="0"/>
          <a:ext cx="2077301" cy="294968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C5E5-A37F-4268-8CAB-FF1CB47BA1F2}">
      <dsp:nvSpPr>
        <dsp:cNvPr id="0" name=""/>
        <dsp:cNvSpPr/>
      </dsp:nvSpPr>
      <dsp:spPr>
        <a:xfrm>
          <a:off x="0" y="0"/>
          <a:ext cx="4002311" cy="326726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B235A-F886-4004-BCCD-27B43632AB8C}">
      <dsp:nvSpPr>
        <dsp:cNvPr id="0" name=""/>
        <dsp:cNvSpPr/>
      </dsp:nvSpPr>
      <dsp:spPr>
        <a:xfrm>
          <a:off x="2865414" y="81650"/>
          <a:ext cx="1057251" cy="163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2865414" y="81650"/>
        <a:ext cx="1057251" cy="163300"/>
      </dsp:txXfrm>
    </dsp:sp>
    <dsp:sp modelId="{CB009AC8-5AE3-466B-A412-C09B4F5A0078}">
      <dsp:nvSpPr>
        <dsp:cNvPr id="0" name=""/>
        <dsp:cNvSpPr/>
      </dsp:nvSpPr>
      <dsp:spPr>
        <a:xfrm>
          <a:off x="1596713" y="81650"/>
          <a:ext cx="1057251" cy="163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596713" y="81650"/>
        <a:ext cx="1057251" cy="163300"/>
      </dsp:txXfrm>
    </dsp:sp>
    <dsp:sp modelId="{37FB6F00-C069-4216-9CE5-4908724A2DA3}">
      <dsp:nvSpPr>
        <dsp:cNvPr id="0" name=""/>
        <dsp:cNvSpPr/>
      </dsp:nvSpPr>
      <dsp:spPr>
        <a:xfrm>
          <a:off x="328011" y="81650"/>
          <a:ext cx="1057251" cy="163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328011" y="81650"/>
        <a:ext cx="1057251" cy="163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C5E5-A37F-4268-8CAB-FF1CB47BA1F2}">
      <dsp:nvSpPr>
        <dsp:cNvPr id="0" name=""/>
        <dsp:cNvSpPr/>
      </dsp:nvSpPr>
      <dsp:spPr>
        <a:xfrm>
          <a:off x="0" y="0"/>
          <a:ext cx="2493481" cy="3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B235A-F886-4004-BCCD-27B43632AB8C}">
      <dsp:nvSpPr>
        <dsp:cNvPr id="0" name=""/>
        <dsp:cNvSpPr/>
      </dsp:nvSpPr>
      <dsp:spPr>
        <a:xfrm>
          <a:off x="1748487" y="109416"/>
          <a:ext cx="645285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748487" y="109416"/>
        <a:ext cx="645285" cy="180000"/>
      </dsp:txXfrm>
    </dsp:sp>
    <dsp:sp modelId="{CB009AC8-5AE3-466B-A412-C09B4F5A0078}">
      <dsp:nvSpPr>
        <dsp:cNvPr id="0" name=""/>
        <dsp:cNvSpPr/>
      </dsp:nvSpPr>
      <dsp:spPr>
        <a:xfrm>
          <a:off x="974144" y="109416"/>
          <a:ext cx="645285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974144" y="109416"/>
        <a:ext cx="645285" cy="180000"/>
      </dsp:txXfrm>
    </dsp:sp>
    <dsp:sp modelId="{37FB6F00-C069-4216-9CE5-4908724A2DA3}">
      <dsp:nvSpPr>
        <dsp:cNvPr id="0" name=""/>
        <dsp:cNvSpPr/>
      </dsp:nvSpPr>
      <dsp:spPr>
        <a:xfrm>
          <a:off x="199801" y="109416"/>
          <a:ext cx="645285" cy="1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99801" y="109416"/>
        <a:ext cx="645285" cy="18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C5E5-A37F-4268-8CAB-FF1CB47BA1F2}">
      <dsp:nvSpPr>
        <dsp:cNvPr id="0" name=""/>
        <dsp:cNvSpPr/>
      </dsp:nvSpPr>
      <dsp:spPr>
        <a:xfrm>
          <a:off x="3077" y="0"/>
          <a:ext cx="3147812" cy="294968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C5E5-A37F-4268-8CAB-FF1CB47BA1F2}">
      <dsp:nvSpPr>
        <dsp:cNvPr id="0" name=""/>
        <dsp:cNvSpPr/>
      </dsp:nvSpPr>
      <dsp:spPr>
        <a:xfrm>
          <a:off x="3122" y="0"/>
          <a:ext cx="3193996" cy="294968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D493782B-6F07-240C-CF24-D5F868FB8C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BD36E7C-1481-5D1F-E37C-E1C7C3DDEF50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800459-42BB-3513-FA91-43D4CF89D6AA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3D28A7-7E5C-E3F8-DCED-B24B7434F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A1EA32-CE02-AC73-32C8-E10EE59A907C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C1C6122-DACC-9C10-DB5C-F9FD11DE96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6586E-1E79-A819-0E8A-33F74FE8DF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0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412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3236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203923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9193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0384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578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2448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4209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613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C405AA-C87A-F508-5256-6C9DD0FF4D10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CD666-B89C-CAD3-6909-16DA0449D5A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97FF46B-8D11-B725-1603-4657FFC0D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9295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9652B-E4DF-CDFA-FBC7-02973BACBB0E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D0000-48B3-74FB-BAB6-3C791B56CFA6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8BD099C0-16C1-76D1-252C-363473646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6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3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3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3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668" r:id="rId18"/>
    <p:sldLayoutId id="2147483665" r:id="rId19"/>
    <p:sldLayoutId id="2147483660" r:id="rId20"/>
    <p:sldLayoutId id="2147483661" r:id="rId21"/>
    <p:sldLayoutId id="2147483666" r:id="rId22"/>
    <p:sldLayoutId id="2147483653" r:id="rId23"/>
    <p:sldLayoutId id="2147483652" r:id="rId24"/>
    <p:sldLayoutId id="2147483654" r:id="rId25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microsoft.com/office/2007/relationships/hdphoto" Target="../media/hdphoto2.wdp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26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58" y="1828800"/>
            <a:ext cx="4542503" cy="2015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Waste to Electricity</a:t>
            </a:r>
          </a:p>
        </p:txBody>
      </p:sp>
      <p:pic>
        <p:nvPicPr>
          <p:cNvPr id="4" name="Picture 3" descr="Floral leaf accent">
            <a:extLst>
              <a:ext uri="{FF2B5EF4-FFF2-40B4-BE49-F238E27FC236}">
                <a16:creationId xmlns:a16="http://schemas.microsoft.com/office/drawing/2014/main" id="{76C7E6A3-7849-CB72-A93C-8229358C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2907">
            <a:off x="3980668" y="3721406"/>
            <a:ext cx="1809918" cy="2055133"/>
          </a:xfrm>
          <a:prstGeom prst="rect">
            <a:avLst/>
          </a:prstGeom>
        </p:spPr>
      </p:pic>
      <p:pic>
        <p:nvPicPr>
          <p:cNvPr id="5" name="Picture 4" descr="Floral leaf accent">
            <a:extLst>
              <a:ext uri="{FF2B5EF4-FFF2-40B4-BE49-F238E27FC236}">
                <a16:creationId xmlns:a16="http://schemas.microsoft.com/office/drawing/2014/main" id="{2A6D4F63-2710-67D2-20EF-FE9A1D4D82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2008" flipH="1">
            <a:off x="6273572" y="3699554"/>
            <a:ext cx="1791038" cy="20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6B7F5E-1D2A-6E6B-15C4-B40AC7E22C78}"/>
              </a:ext>
            </a:extLst>
          </p:cNvPr>
          <p:cNvSpPr txBox="1"/>
          <p:nvPr/>
        </p:nvSpPr>
        <p:spPr>
          <a:xfrm>
            <a:off x="6425381" y="0"/>
            <a:ext cx="332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solidFill>
                  <a:srgbClr val="7030A0"/>
                </a:solidFill>
              </a:rPr>
              <a:t>~ Gain Points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28526-BC64-E3D2-5E7D-8878A555E439}"/>
              </a:ext>
            </a:extLst>
          </p:cNvPr>
          <p:cNvSpPr txBox="1"/>
          <p:nvPr/>
        </p:nvSpPr>
        <p:spPr>
          <a:xfrm>
            <a:off x="4461229" y="482931"/>
            <a:ext cx="79669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3399"/>
                </a:solidFill>
              </a:rPr>
              <a:t>1. Makes the environment clean and  	awareness among the people.</a:t>
            </a:r>
            <a:br>
              <a:rPr lang="en-IN" sz="2800" dirty="0">
                <a:solidFill>
                  <a:srgbClr val="FF3399"/>
                </a:solidFill>
              </a:rPr>
            </a:br>
            <a:r>
              <a:rPr lang="en-IN" sz="2800" dirty="0">
                <a:solidFill>
                  <a:srgbClr val="FF3399"/>
                </a:solidFill>
              </a:rPr>
              <a:t>2. Reduce the dependence on other power 	 	resources.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8F4E7-6668-43C8-7387-8758A669D3A0}"/>
              </a:ext>
            </a:extLst>
          </p:cNvPr>
          <p:cNvSpPr txBox="1"/>
          <p:nvPr/>
        </p:nvSpPr>
        <p:spPr>
          <a:xfrm>
            <a:off x="292353" y="1680028"/>
            <a:ext cx="351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rgbClr val="339966"/>
                </a:solidFill>
              </a:rPr>
              <a:t>~ Pain points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6A5BF-6B04-B2BB-8ECF-6B223318922A}"/>
              </a:ext>
            </a:extLst>
          </p:cNvPr>
          <p:cNvSpPr txBox="1"/>
          <p:nvPr/>
        </p:nvSpPr>
        <p:spPr>
          <a:xfrm>
            <a:off x="292353" y="2251748"/>
            <a:ext cx="7013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>
                <a:solidFill>
                  <a:srgbClr val="FF3399"/>
                </a:solidFill>
              </a:rPr>
              <a:t>It’s hard to segregate the waste.</a:t>
            </a:r>
          </a:p>
          <a:p>
            <a:pPr marL="514350" indent="-514350">
              <a:buAutoNum type="arabicPeriod"/>
            </a:pPr>
            <a:r>
              <a:rPr lang="en-IN" sz="2800" dirty="0">
                <a:solidFill>
                  <a:srgbClr val="FF3399"/>
                </a:solidFill>
              </a:rPr>
              <a:t>Poisonous gas out come.</a:t>
            </a:r>
          </a:p>
          <a:p>
            <a:pPr marL="514350" indent="-514350">
              <a:buAutoNum type="arabicPeriod"/>
            </a:pPr>
            <a:r>
              <a:rPr lang="en-IN" sz="2800" dirty="0">
                <a:solidFill>
                  <a:srgbClr val="FF3399"/>
                </a:solidFill>
              </a:rPr>
              <a:t>Installation cost is high.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6A4D2-D43E-EFC2-A374-750CE92C87D3}"/>
              </a:ext>
            </a:extLst>
          </p:cNvPr>
          <p:cNvSpPr txBox="1"/>
          <p:nvPr/>
        </p:nvSpPr>
        <p:spPr>
          <a:xfrm>
            <a:off x="292353" y="3694955"/>
            <a:ext cx="658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accent2">
                    <a:lumMod val="75000"/>
                  </a:schemeClr>
                </a:solidFill>
              </a:rPr>
              <a:t>~ How to Overcome the pain points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B7A61-174E-60ED-8E45-20116EAEBDB0}"/>
              </a:ext>
            </a:extLst>
          </p:cNvPr>
          <p:cNvSpPr txBox="1"/>
          <p:nvPr/>
        </p:nvSpPr>
        <p:spPr>
          <a:xfrm>
            <a:off x="163879" y="4347323"/>
            <a:ext cx="11864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 can collaborate with municipal for compensation </a:t>
            </a:r>
          </a:p>
          <a:p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	We can segregate the waste product by multiple process like	magnetization or applying the eddy current etc.</a:t>
            </a:r>
          </a:p>
          <a:p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3.  Air filters and scrubbers are used to control air pollution and release a pure 	air.</a:t>
            </a:r>
          </a:p>
          <a:p>
            <a:r>
              <a:rPr lang="en-IN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4.	Make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sure that investors are more.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968DC-576C-6E3F-3F8E-CC1DAE908D71}"/>
              </a:ext>
            </a:extLst>
          </p:cNvPr>
          <p:cNvSpPr txBox="1"/>
          <p:nvPr/>
        </p:nvSpPr>
        <p:spPr>
          <a:xfrm>
            <a:off x="61921" y="584775"/>
            <a:ext cx="439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rgbClr val="FFFF00"/>
                </a:solidFill>
              </a:rPr>
              <a:t>* Journey Mapping :</a:t>
            </a:r>
            <a:endParaRPr lang="en-IN" sz="3200" b="1" i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heel spokes="1"/>
      </p:transition>
    </mc:Choice>
    <mc:Fallback xmlns="">
      <p:transition spd="slow">
        <p:wheel spokes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859921-87A1-6EAE-F809-60878FF135F3}"/>
              </a:ext>
            </a:extLst>
          </p:cNvPr>
          <p:cNvSpPr txBox="1"/>
          <p:nvPr/>
        </p:nvSpPr>
        <p:spPr>
          <a:xfrm>
            <a:off x="4231532" y="397474"/>
            <a:ext cx="7373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rgbClr val="FFFF00"/>
                </a:solidFill>
              </a:rPr>
              <a:t>* Value Chain analysis :</a:t>
            </a:r>
            <a:endParaRPr lang="en-IN" sz="3200" b="1" i="1" u="sng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F10C1-D509-51EF-E3D8-0C6F87E8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93" y="1093748"/>
            <a:ext cx="6629400" cy="5667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1104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EE92748C-4429-64AD-1F60-08FDE5FA6EB9}"/>
              </a:ext>
            </a:extLst>
          </p:cNvPr>
          <p:cNvSpPr/>
          <p:nvPr/>
        </p:nvSpPr>
        <p:spPr>
          <a:xfrm>
            <a:off x="4116521" y="2239316"/>
            <a:ext cx="3667760" cy="2641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Producing Electricity by using waste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5A2B8-B1F6-3CE1-3E63-80EA418F7E3B}"/>
              </a:ext>
            </a:extLst>
          </p:cNvPr>
          <p:cNvSpPr txBox="1"/>
          <p:nvPr/>
        </p:nvSpPr>
        <p:spPr>
          <a:xfrm>
            <a:off x="6492239" y="294640"/>
            <a:ext cx="382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u="sng" dirty="0">
                <a:solidFill>
                  <a:srgbClr val="FFFF00"/>
                </a:solidFill>
              </a:rPr>
              <a:t>* Mind Mapping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557DDC-173C-119E-9B0D-7F1CE3CE7102}"/>
              </a:ext>
            </a:extLst>
          </p:cNvPr>
          <p:cNvSpPr txBox="1"/>
          <p:nvPr/>
        </p:nvSpPr>
        <p:spPr>
          <a:xfrm rot="19799784">
            <a:off x="1923076" y="1346285"/>
            <a:ext cx="415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Plastic / Waste Material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1DB10-D6E1-56EB-B2A7-920F310C4D9C}"/>
              </a:ext>
            </a:extLst>
          </p:cNvPr>
          <p:cNvSpPr txBox="1"/>
          <p:nvPr/>
        </p:nvSpPr>
        <p:spPr>
          <a:xfrm rot="1593109">
            <a:off x="6875337" y="1601184"/>
            <a:ext cx="335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At the end of the day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20412-A7AA-8FFB-A424-B1756229BCDA}"/>
              </a:ext>
            </a:extLst>
          </p:cNvPr>
          <p:cNvSpPr txBox="1"/>
          <p:nvPr/>
        </p:nvSpPr>
        <p:spPr>
          <a:xfrm>
            <a:off x="8701548" y="3569638"/>
            <a:ext cx="366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Near Municipal waste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E53DAE-6A2F-EB95-CCBC-439E6DDA7DBE}"/>
              </a:ext>
            </a:extLst>
          </p:cNvPr>
          <p:cNvSpPr txBox="1"/>
          <p:nvPr/>
        </p:nvSpPr>
        <p:spPr>
          <a:xfrm>
            <a:off x="213690" y="3294576"/>
            <a:ext cx="2985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We and Municipal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5DCD57-DDA5-4384-1797-64260AC5A9D3}"/>
              </a:ext>
            </a:extLst>
          </p:cNvPr>
          <p:cNvSpPr txBox="1"/>
          <p:nvPr/>
        </p:nvSpPr>
        <p:spPr>
          <a:xfrm>
            <a:off x="6678889" y="5363031"/>
            <a:ext cx="2984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To reduce the pollution and make clean 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029F0F-C1E9-C78F-DAD8-91D8B67E279D}"/>
              </a:ext>
            </a:extLst>
          </p:cNvPr>
          <p:cNvSpPr txBox="1"/>
          <p:nvPr/>
        </p:nvSpPr>
        <p:spPr>
          <a:xfrm>
            <a:off x="1246226" y="5227757"/>
            <a:ext cx="368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By installing the power plant and generate electricity by burning the waste material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AB0F9CA-17BD-516F-FBDC-1225B6716D49}"/>
              </a:ext>
            </a:extLst>
          </p:cNvPr>
          <p:cNvSpPr/>
          <p:nvPr/>
        </p:nvSpPr>
        <p:spPr>
          <a:xfrm rot="1872022">
            <a:off x="7744443" y="3402246"/>
            <a:ext cx="996944" cy="623090"/>
          </a:xfrm>
          <a:prstGeom prst="swooshArrow">
            <a:avLst>
              <a:gd name="adj1" fmla="val 27072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2FE6868-E990-C12E-51EF-15ECE1DF515E}"/>
              </a:ext>
            </a:extLst>
          </p:cNvPr>
          <p:cNvSpPr/>
          <p:nvPr/>
        </p:nvSpPr>
        <p:spPr>
          <a:xfrm rot="4070068">
            <a:off x="6491860" y="4500027"/>
            <a:ext cx="996944" cy="623090"/>
          </a:xfrm>
          <a:prstGeom prst="swooshArrow">
            <a:avLst>
              <a:gd name="adj1" fmla="val 25000"/>
              <a:gd name="adj2" fmla="val 26578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B69026EB-60A3-31AE-64CE-0988D5C43CA6}"/>
              </a:ext>
            </a:extLst>
          </p:cNvPr>
          <p:cNvSpPr/>
          <p:nvPr/>
        </p:nvSpPr>
        <p:spPr>
          <a:xfrm rot="20700988">
            <a:off x="7208198" y="1826214"/>
            <a:ext cx="862212" cy="866468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3084A74-B808-A732-8D24-80C8F8A71EBD}"/>
              </a:ext>
            </a:extLst>
          </p:cNvPr>
          <p:cNvSpPr/>
          <p:nvPr/>
        </p:nvSpPr>
        <p:spPr>
          <a:xfrm rot="768821" flipH="1">
            <a:off x="3679344" y="1963332"/>
            <a:ext cx="996944" cy="62309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58F21263-E657-7504-44B0-FDB39C013004}"/>
              </a:ext>
            </a:extLst>
          </p:cNvPr>
          <p:cNvSpPr/>
          <p:nvPr/>
        </p:nvSpPr>
        <p:spPr>
          <a:xfrm rot="20660581" flipH="1">
            <a:off x="3203190" y="3315077"/>
            <a:ext cx="996944" cy="62309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20BB82DE-8E10-5166-0CA7-CD755712AE7C}"/>
              </a:ext>
            </a:extLst>
          </p:cNvPr>
          <p:cNvSpPr/>
          <p:nvPr/>
        </p:nvSpPr>
        <p:spPr>
          <a:xfrm rot="17627042" flipH="1">
            <a:off x="3736026" y="4427958"/>
            <a:ext cx="996944" cy="62309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09661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689851E-78CD-4C47-3F53-4BA066DD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444" y1="12500" x2="48000" y2="20238"/>
                        <a14:foregroundMark x1="47333" y1="23810" x2="54667" y2="27679"/>
                        <a14:foregroundMark x1="43556" y1="38988" x2="52556" y2="50149"/>
                        <a14:foregroundMark x1="52556" y1="50149" x2="53222" y2="50000"/>
                        <a14:foregroundMark x1="28667" y1="69940" x2="46000" y2="69345"/>
                        <a14:foregroundMark x1="24889" y1="82887" x2="40222" y2="84524"/>
                        <a14:foregroundMark x1="40222" y1="84524" x2="66333" y2="84077"/>
                        <a14:foregroundMark x1="66333" y1="84077" x2="67556" y2="84077"/>
                        <a14:foregroundMark x1="34889" y1="50000" x2="46778" y2="49851"/>
                        <a14:foregroundMark x1="46778" y1="49851" x2="48333" y2="50000"/>
                        <a14:foregroundMark x1="40556" y1="49851" x2="53000" y2="49851"/>
                        <a14:foregroundMark x1="53000" y1="49851" x2="54778" y2="49851"/>
                        <a14:foregroundMark x1="41556" y1="54464" x2="52667" y2="54315"/>
                        <a14:foregroundMark x1="52667" y1="54315" x2="53444" y2="54315"/>
                        <a14:foregroundMark x1="47333" y1="19494" x2="48444" y2="22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880" y="747956"/>
            <a:ext cx="6994923" cy="579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4E739A-E42C-FFF5-96FC-D7BD48711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489884"/>
              </p:ext>
            </p:extLst>
          </p:nvPr>
        </p:nvGraphicFramePr>
        <p:xfrm>
          <a:off x="2296153" y="5586764"/>
          <a:ext cx="2079332" cy="29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14DF93-5AE4-B019-0FB7-9C0006870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316724"/>
              </p:ext>
            </p:extLst>
          </p:nvPr>
        </p:nvGraphicFramePr>
        <p:xfrm>
          <a:off x="2079835" y="1587360"/>
          <a:ext cx="4006224" cy="32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6A063E9-0C8A-B855-F1FA-A5EB46F84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281891"/>
              </p:ext>
            </p:extLst>
          </p:nvPr>
        </p:nvGraphicFramePr>
        <p:xfrm>
          <a:off x="3335819" y="2275499"/>
          <a:ext cx="2493481" cy="39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A2DE39-CDFB-ADD9-3617-5818AF4E1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14939"/>
              </p:ext>
            </p:extLst>
          </p:nvPr>
        </p:nvGraphicFramePr>
        <p:xfrm>
          <a:off x="2264323" y="3128668"/>
          <a:ext cx="3150890" cy="29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4E2E58D-6E2F-8862-EA0C-F3089A2D4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192714"/>
              </p:ext>
            </p:extLst>
          </p:nvPr>
        </p:nvGraphicFramePr>
        <p:xfrm>
          <a:off x="1877240" y="3903130"/>
          <a:ext cx="3197119" cy="29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2FFAF3-7DAF-2167-B7E1-BB51C40F6500}"/>
              </a:ext>
            </a:extLst>
          </p:cNvPr>
          <p:cNvSpPr txBox="1"/>
          <p:nvPr/>
        </p:nvSpPr>
        <p:spPr>
          <a:xfrm>
            <a:off x="184929" y="5485866"/>
            <a:ext cx="223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Prevention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61049-124D-AD88-A716-FE9446DFAFAF}"/>
              </a:ext>
            </a:extLst>
          </p:cNvPr>
          <p:cNvSpPr txBox="1"/>
          <p:nvPr/>
        </p:nvSpPr>
        <p:spPr>
          <a:xfrm>
            <a:off x="184929" y="3794918"/>
            <a:ext cx="1338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Refuse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273D3-515F-E65B-9500-713DFA1E9315}"/>
              </a:ext>
            </a:extLst>
          </p:cNvPr>
          <p:cNvSpPr txBox="1"/>
          <p:nvPr/>
        </p:nvSpPr>
        <p:spPr>
          <a:xfrm>
            <a:off x="190904" y="2950469"/>
            <a:ext cx="197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Recycling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5C5F6-8FEA-ADBA-3C14-8F3B43DE8DBA}"/>
              </a:ext>
            </a:extLst>
          </p:cNvPr>
          <p:cNvSpPr txBox="1"/>
          <p:nvPr/>
        </p:nvSpPr>
        <p:spPr>
          <a:xfrm>
            <a:off x="184929" y="2174713"/>
            <a:ext cx="315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Energy recovery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BD1A1-EA8C-0EE1-6057-124AA6273CF9}"/>
              </a:ext>
            </a:extLst>
          </p:cNvPr>
          <p:cNvSpPr txBox="1"/>
          <p:nvPr/>
        </p:nvSpPr>
        <p:spPr>
          <a:xfrm>
            <a:off x="151872" y="1460272"/>
            <a:ext cx="1604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Disposal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F8BECE8-EB7E-4D3A-BDEB-E44A8B469184}"/>
              </a:ext>
            </a:extLst>
          </p:cNvPr>
          <p:cNvSpPr/>
          <p:nvPr/>
        </p:nvSpPr>
        <p:spPr>
          <a:xfrm rot="16200000">
            <a:off x="6604839" y="2934982"/>
            <a:ext cx="5321027" cy="598928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57F780-6818-DA8C-FB0F-DB3389E52E8E}"/>
              </a:ext>
            </a:extLst>
          </p:cNvPr>
          <p:cNvSpPr/>
          <p:nvPr/>
        </p:nvSpPr>
        <p:spPr>
          <a:xfrm rot="5400000">
            <a:off x="6575656" y="3353274"/>
            <a:ext cx="5379393" cy="598928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C4E1B-4778-7150-1470-223C3E67977A}"/>
              </a:ext>
            </a:extLst>
          </p:cNvPr>
          <p:cNvSpPr txBox="1"/>
          <p:nvPr/>
        </p:nvSpPr>
        <p:spPr>
          <a:xfrm>
            <a:off x="9640111" y="1138136"/>
            <a:ext cx="223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Most favoured option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E1297C-5D1D-59C7-50D4-CC3C37BBE685}"/>
              </a:ext>
            </a:extLst>
          </p:cNvPr>
          <p:cNvSpPr txBox="1"/>
          <p:nvPr/>
        </p:nvSpPr>
        <p:spPr>
          <a:xfrm>
            <a:off x="9640111" y="4540124"/>
            <a:ext cx="223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Least favoured option.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73AB2-F029-EFE7-E349-CC6D44D83117}"/>
              </a:ext>
            </a:extLst>
          </p:cNvPr>
          <p:cNvSpPr txBox="1"/>
          <p:nvPr/>
        </p:nvSpPr>
        <p:spPr>
          <a:xfrm>
            <a:off x="25618" y="741958"/>
            <a:ext cx="52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FF00"/>
                </a:solidFill>
              </a:rPr>
              <a:t>* Concept Development :</a:t>
            </a:r>
            <a:endParaRPr lang="en-IN" sz="3200" b="1" i="1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7A001-20DD-EF97-0785-870C11EDF086}"/>
              </a:ext>
            </a:extLst>
          </p:cNvPr>
          <p:cNvSpPr txBox="1"/>
          <p:nvPr/>
        </p:nvSpPr>
        <p:spPr>
          <a:xfrm>
            <a:off x="184929" y="4637435"/>
            <a:ext cx="2477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Minimization </a:t>
            </a:r>
            <a:endParaRPr lang="en-IN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E91F445-339C-092E-EAFD-5809B6F8E771}"/>
              </a:ext>
            </a:extLst>
          </p:cNvPr>
          <p:cNvSpPr/>
          <p:nvPr/>
        </p:nvSpPr>
        <p:spPr>
          <a:xfrm>
            <a:off x="2654743" y="4764097"/>
            <a:ext cx="2077301" cy="294968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4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67DE0-B7E6-4CFF-154F-166C47F2B7F3}"/>
              </a:ext>
            </a:extLst>
          </p:cNvPr>
          <p:cNvSpPr txBox="1"/>
          <p:nvPr/>
        </p:nvSpPr>
        <p:spPr>
          <a:xfrm>
            <a:off x="636608" y="1794076"/>
            <a:ext cx="892408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2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IN" sz="3200" b="1" i="1" dirty="0">
                <a:solidFill>
                  <a:schemeClr val="accent5">
                    <a:lumMod val="75000"/>
                  </a:schemeClr>
                </a:solidFill>
              </a:rPr>
              <a:t>Main intension :</a:t>
            </a:r>
          </a:p>
          <a:p>
            <a:pPr marL="514350" indent="-514350">
              <a:buAutoNum type="arabicPeriod"/>
            </a:pPr>
            <a:r>
              <a:rPr lang="en-IN" sz="32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Understanding needs and insights</a:t>
            </a:r>
          </a:p>
          <a:p>
            <a:pPr marL="514350" indent="-514350">
              <a:buAutoNum type="arabicPeriod"/>
            </a:pPr>
            <a:r>
              <a:rPr lang="en-IN" sz="32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Where to play and how to win</a:t>
            </a:r>
          </a:p>
          <a:p>
            <a:pPr marL="514350" indent="-514350">
              <a:buAutoNum type="arabicPeriod"/>
            </a:pPr>
            <a:r>
              <a:rPr lang="en-IN" sz="32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Benefits </a:t>
            </a:r>
          </a:p>
          <a:p>
            <a:pPr marL="514350" indent="-514350">
              <a:buAutoNum type="arabicPeriod"/>
            </a:pPr>
            <a:r>
              <a:rPr lang="en-IN" sz="32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Overcome problems</a:t>
            </a:r>
          </a:p>
          <a:p>
            <a:pPr marL="514350" indent="-514350">
              <a:buAutoNum type="arabicPeriod"/>
            </a:pPr>
            <a:endParaRPr lang="en-IN" sz="3200" b="1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E6EE28-4405-570E-6930-80F137226485}"/>
              </a:ext>
            </a:extLst>
          </p:cNvPr>
          <p:cNvSpPr txBox="1"/>
          <p:nvPr/>
        </p:nvSpPr>
        <p:spPr>
          <a:xfrm>
            <a:off x="3827042" y="745613"/>
            <a:ext cx="56119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3200" b="1" i="1" u="sng" dirty="0">
                <a:solidFill>
                  <a:srgbClr val="FFFF00"/>
                </a:solidFill>
              </a:rPr>
              <a:t>* Customer Co ~ creation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8084A-F237-FB92-7F67-C0B943B61A93}"/>
              </a:ext>
            </a:extLst>
          </p:cNvPr>
          <p:cNvSpPr txBox="1"/>
          <p:nvPr/>
        </p:nvSpPr>
        <p:spPr>
          <a:xfrm>
            <a:off x="172720" y="1544320"/>
            <a:ext cx="117551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~ Inviting stakeholders usually customers or employees to participate in design or problem solving process to produce a mutually valued outcome </a:t>
            </a:r>
          </a:p>
          <a:p>
            <a:endParaRPr lang="en-IN" sz="28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~</a:t>
            </a:r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 Benefits of customer Co – creation</a:t>
            </a:r>
          </a:p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	* Better products based on customer desires </a:t>
            </a:r>
          </a:p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	* Better financial performance</a:t>
            </a:r>
          </a:p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	* The most obvious and likely best reasons to invest in co – 				   creation is to make something new</a:t>
            </a:r>
          </a:p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~ New and unexpected Ideas</a:t>
            </a:r>
          </a:p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~ Making the customer part of the creation process</a:t>
            </a: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~</a:t>
            </a:r>
            <a:r>
              <a:rPr lang="en-IN" sz="2800" dirty="0">
                <a:solidFill>
                  <a:schemeClr val="accent2">
                    <a:lumMod val="50000"/>
                  </a:schemeClr>
                </a:solidFill>
              </a:rPr>
              <a:t> Removing barriers between industries</a:t>
            </a:r>
          </a:p>
        </p:txBody>
      </p:sp>
    </p:spTree>
    <p:extLst>
      <p:ext uri="{BB962C8B-B14F-4D97-AF65-F5344CB8AC3E}">
        <p14:creationId xmlns:p14="http://schemas.microsoft.com/office/powerpoint/2010/main" val="407052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39F214-2984-F205-AAB7-59F4F1CA555F}"/>
              </a:ext>
            </a:extLst>
          </p:cNvPr>
          <p:cNvSpPr txBox="1"/>
          <p:nvPr/>
        </p:nvSpPr>
        <p:spPr>
          <a:xfrm>
            <a:off x="408599" y="2090172"/>
            <a:ext cx="8381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1.Product innovation</a:t>
            </a:r>
          </a:p>
          <a:p>
            <a:r>
              <a:rPr lang="en-IN" sz="2800" dirty="0">
                <a:solidFill>
                  <a:srgbClr val="0070C0"/>
                </a:solidFill>
              </a:rPr>
              <a:t>2.Product improvement</a:t>
            </a:r>
          </a:p>
          <a:p>
            <a:r>
              <a:rPr lang="en-IN" sz="2800" dirty="0">
                <a:solidFill>
                  <a:srgbClr val="0070C0"/>
                </a:solidFill>
              </a:rPr>
              <a:t>3.Process improvement</a:t>
            </a:r>
          </a:p>
          <a:p>
            <a:r>
              <a:rPr lang="en-IN" sz="2800" dirty="0">
                <a:solidFill>
                  <a:srgbClr val="0070C0"/>
                </a:solidFill>
              </a:rPr>
              <a:t>4.Marketing content</a:t>
            </a:r>
          </a:p>
          <a:p>
            <a:r>
              <a:rPr lang="en-IN" sz="2800" dirty="0">
                <a:solidFill>
                  <a:srgbClr val="0070C0"/>
                </a:solidFill>
              </a:rPr>
              <a:t>5.Implementation / Launch strategy</a:t>
            </a:r>
          </a:p>
          <a:p>
            <a:r>
              <a:rPr lang="en-IN" sz="2800" dirty="0">
                <a:solidFill>
                  <a:srgbClr val="0070C0"/>
                </a:solidFill>
              </a:rPr>
              <a:t>6.Brand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96815-F909-B899-4422-C2CD58CD16D5}"/>
              </a:ext>
            </a:extLst>
          </p:cNvPr>
          <p:cNvSpPr txBox="1"/>
          <p:nvPr/>
        </p:nvSpPr>
        <p:spPr>
          <a:xfrm>
            <a:off x="1415843" y="1163349"/>
            <a:ext cx="8603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dirty="0">
                <a:solidFill>
                  <a:srgbClr val="FF00FF"/>
                </a:solidFill>
              </a:rPr>
              <a:t>~ 6 Key area for customer co – creation :</a:t>
            </a:r>
          </a:p>
        </p:txBody>
      </p:sp>
    </p:spTree>
    <p:extLst>
      <p:ext uri="{BB962C8B-B14F-4D97-AF65-F5344CB8AC3E}">
        <p14:creationId xmlns:p14="http://schemas.microsoft.com/office/powerpoint/2010/main" val="1200964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B612B6-3D63-0203-E4C0-FCC1DE1C780A}"/>
              </a:ext>
            </a:extLst>
          </p:cNvPr>
          <p:cNvSpPr txBox="1"/>
          <p:nvPr/>
        </p:nvSpPr>
        <p:spPr>
          <a:xfrm>
            <a:off x="362120" y="1329465"/>
            <a:ext cx="969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rgbClr val="FF0000"/>
                </a:solidFill>
              </a:rPr>
              <a:t>* Advantages of producing electricity using dry waste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D6403-26BC-19A0-9CD3-9162F0B7EBC6}"/>
              </a:ext>
            </a:extLst>
          </p:cNvPr>
          <p:cNvSpPr txBox="1"/>
          <p:nvPr/>
        </p:nvSpPr>
        <p:spPr>
          <a:xfrm>
            <a:off x="362120" y="1852685"/>
            <a:ext cx="9033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9285E1"/>
                </a:solidFill>
              </a:rPr>
              <a:t>~ Production and use of energy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Reduction of waste going to landfills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utilization of by products as Tar , recycling metals 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Avoid methane emission from landfills when burnt it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The benefit to local community and economy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Efficient waste management </a:t>
            </a:r>
          </a:p>
          <a:p>
            <a:r>
              <a:rPr lang="en-IN" sz="2400" dirty="0">
                <a:solidFill>
                  <a:srgbClr val="9285E1"/>
                </a:solidFill>
              </a:rPr>
              <a:t>~ Domestic production of energy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E35F0-0E9D-C93C-F9AF-624037416B52}"/>
              </a:ext>
            </a:extLst>
          </p:cNvPr>
          <p:cNvSpPr txBox="1"/>
          <p:nvPr/>
        </p:nvSpPr>
        <p:spPr>
          <a:xfrm>
            <a:off x="362120" y="4677988"/>
            <a:ext cx="1035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rgbClr val="C00000"/>
                </a:solidFill>
              </a:rPr>
              <a:t>* Disadvantages of producing electricity using dry waste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A8D2F-88B8-33A1-59F1-B174874D20C6}"/>
              </a:ext>
            </a:extLst>
          </p:cNvPr>
          <p:cNvSpPr txBox="1"/>
          <p:nvPr/>
        </p:nvSpPr>
        <p:spPr>
          <a:xfrm>
            <a:off x="362120" y="5377194"/>
            <a:ext cx="40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9285E1"/>
                </a:solidFill>
              </a:rPr>
              <a:t>~ High operating cost </a:t>
            </a:r>
          </a:p>
        </p:txBody>
      </p:sp>
    </p:spTree>
    <p:extLst>
      <p:ext uri="{BB962C8B-B14F-4D97-AF65-F5344CB8AC3E}">
        <p14:creationId xmlns:p14="http://schemas.microsoft.com/office/powerpoint/2010/main" val="236456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5DFF39-AF6D-421E-63EC-FBC52EDBF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333" y1="14667" x2="15111" y2="6667"/>
                        <a14:backgroundMark x1="15111" y1="6667" x2="63111" y2="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4784" y="216805"/>
            <a:ext cx="5424948" cy="5424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FE737-C829-FCF1-031C-E4307456AB57}"/>
              </a:ext>
            </a:extLst>
          </p:cNvPr>
          <p:cNvSpPr txBox="1"/>
          <p:nvPr/>
        </p:nvSpPr>
        <p:spPr>
          <a:xfrm>
            <a:off x="304758" y="1088925"/>
            <a:ext cx="5577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3399"/>
                </a:solidFill>
              </a:rPr>
              <a:t>You have the power to keep India clean and better,</a:t>
            </a:r>
          </a:p>
          <a:p>
            <a:r>
              <a:rPr lang="en-IN" sz="3600" dirty="0">
                <a:solidFill>
                  <a:srgbClr val="FF3399"/>
                </a:solidFill>
              </a:rPr>
              <a:t>now we are providing that power to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4051B-5B66-E610-6EBC-BFF7615B3C08}"/>
              </a:ext>
            </a:extLst>
          </p:cNvPr>
          <p:cNvSpPr txBox="1"/>
          <p:nvPr/>
        </p:nvSpPr>
        <p:spPr>
          <a:xfrm>
            <a:off x="2063188" y="4496013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u="sng" dirty="0">
                <a:solidFill>
                  <a:srgbClr val="FF0000"/>
                </a:solidFill>
              </a:rPr>
              <a:t>Lightning towards Swatch Bharath :</a:t>
            </a:r>
            <a:endParaRPr lang="en-IN" sz="40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68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airplan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93B154-BACF-D666-974B-64088137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017" y="2281704"/>
            <a:ext cx="6001965" cy="163854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Freestyle Script" panose="030804020302050B0404" pitchFamily="66" charset="0"/>
              </a:rPr>
              <a:t>Thank you</a:t>
            </a:r>
            <a:br>
              <a:rPr lang="en-US" sz="6000" b="1" dirty="0">
                <a:latin typeface="Freestyle Script" panose="030804020302050B0404" pitchFamily="66" charset="0"/>
              </a:rPr>
            </a:br>
            <a:r>
              <a:rPr lang="en-US" sz="6000" b="1" dirty="0">
                <a:latin typeface="Freestyle Script" panose="030804020302050B0404" pitchFamily="66" charset="0"/>
              </a:rPr>
              <a:t>from all of us</a:t>
            </a:r>
          </a:p>
        </p:txBody>
      </p:sp>
    </p:spTree>
    <p:extLst>
      <p:ext uri="{BB962C8B-B14F-4D97-AF65-F5344CB8AC3E}">
        <p14:creationId xmlns:p14="http://schemas.microsoft.com/office/powerpoint/2010/main" val="1738529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35194-3387-A5FD-323C-CAB7B4A0417E}"/>
              </a:ext>
            </a:extLst>
          </p:cNvPr>
          <p:cNvGrpSpPr/>
          <p:nvPr/>
        </p:nvGrpSpPr>
        <p:grpSpPr>
          <a:xfrm>
            <a:off x="445704" y="1429068"/>
            <a:ext cx="5166230" cy="5087539"/>
            <a:chOff x="978140" y="550727"/>
            <a:chExt cx="5166230" cy="5087539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FD326F0-9E15-AEAF-58BC-DD8E8A706F26}"/>
                </a:ext>
              </a:extLst>
            </p:cNvPr>
            <p:cNvSpPr txBox="1">
              <a:spLocks/>
            </p:cNvSpPr>
            <p:nvPr/>
          </p:nvSpPr>
          <p:spPr>
            <a:xfrm rot="670926">
              <a:off x="978140" y="1411686"/>
              <a:ext cx="5166230" cy="4226580"/>
            </a:xfrm>
            <a:prstGeom prst="rect">
              <a:avLst/>
            </a:prstGeom>
            <a:scene3d>
              <a:camera prst="obliqueTopRight"/>
              <a:lightRig rig="threePt" dir="t"/>
            </a:scene3d>
          </p:spPr>
          <p:txBody>
            <a:bodyPr>
              <a:prstTxWarp prst="textPlain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00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Old Face" panose="02020602080505020303" pitchFamily="18" charset="0"/>
                </a:rPr>
                <a:t>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DFB106-63C0-92DE-48A4-ECCA8E37B0CF}"/>
                </a:ext>
              </a:extLst>
            </p:cNvPr>
            <p:cNvSpPr txBox="1"/>
            <p:nvPr/>
          </p:nvSpPr>
          <p:spPr>
            <a:xfrm rot="848503">
              <a:off x="1740952" y="550727"/>
              <a:ext cx="2854002" cy="4814839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  <a:scene3d>
              <a:camera prst="obliqueTopRight"/>
              <a:lightRig rig="threePt" dir="t"/>
            </a:scene3d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IN" sz="30000" i="1" dirty="0">
                  <a:ln w="0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Baskerville Old Face" panose="02020602080505020303" pitchFamily="18" charset="0"/>
                </a:rPr>
                <a:t>E</a:t>
              </a:r>
            </a:p>
          </p:txBody>
        </p:sp>
      </p:grpSp>
      <p:pic>
        <p:nvPicPr>
          <p:cNvPr id="11" name="Picture 10" descr="Floral leaf accent">
            <a:extLst>
              <a:ext uri="{FF2B5EF4-FFF2-40B4-BE49-F238E27FC236}">
                <a16:creationId xmlns:a16="http://schemas.microsoft.com/office/drawing/2014/main" id="{0A552FDF-6F50-B2AF-059E-A7E7E38E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888" flipH="1">
            <a:off x="3001951" y="4239381"/>
            <a:ext cx="1791038" cy="2033695"/>
          </a:xfrm>
          <a:prstGeom prst="rect">
            <a:avLst/>
          </a:prstGeom>
        </p:spPr>
      </p:pic>
      <p:pic>
        <p:nvPicPr>
          <p:cNvPr id="13" name="Picture 12" descr="Floral leaf accent">
            <a:extLst>
              <a:ext uri="{FF2B5EF4-FFF2-40B4-BE49-F238E27FC236}">
                <a16:creationId xmlns:a16="http://schemas.microsoft.com/office/drawing/2014/main" id="{20984FA3-2F32-1A67-8AF9-0A3AD933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505342" y="4971552"/>
            <a:ext cx="1243661" cy="7900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BD5F91-8791-F4F6-2CA2-109A1A698C30}"/>
              </a:ext>
            </a:extLst>
          </p:cNvPr>
          <p:cNvSpPr txBox="1"/>
          <p:nvPr/>
        </p:nvSpPr>
        <p:spPr>
          <a:xfrm>
            <a:off x="6183839" y="117693"/>
            <a:ext cx="648568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9285E1"/>
                </a:solidFill>
              </a:rPr>
              <a:t>  </a:t>
            </a:r>
            <a:r>
              <a:rPr lang="en-IN" sz="3600" b="1" i="1" dirty="0">
                <a:solidFill>
                  <a:srgbClr val="FF33CC"/>
                </a:solidFill>
              </a:rPr>
              <a:t>* Team members name :</a:t>
            </a:r>
          </a:p>
          <a:p>
            <a:r>
              <a:rPr lang="en-IN" sz="3600" dirty="0">
                <a:solidFill>
                  <a:srgbClr val="9285E1"/>
                </a:solidFill>
              </a:rPr>
              <a:t>1.Rakshitha H M</a:t>
            </a:r>
          </a:p>
          <a:p>
            <a:r>
              <a:rPr lang="en-IN" sz="3600" dirty="0">
                <a:solidFill>
                  <a:srgbClr val="9285E1"/>
                </a:solidFill>
              </a:rPr>
              <a:t>2.S N Meghana</a:t>
            </a:r>
          </a:p>
          <a:p>
            <a:r>
              <a:rPr lang="en-IN" sz="3600" dirty="0">
                <a:solidFill>
                  <a:srgbClr val="9285E1"/>
                </a:solidFill>
              </a:rPr>
              <a:t>3.Kushala A K</a:t>
            </a:r>
          </a:p>
          <a:p>
            <a:r>
              <a:rPr lang="en-IN" sz="3600" dirty="0">
                <a:solidFill>
                  <a:srgbClr val="9285E1"/>
                </a:solidFill>
              </a:rPr>
              <a:t>4.Darshan K A</a:t>
            </a:r>
          </a:p>
          <a:p>
            <a:r>
              <a:rPr lang="en-IN" sz="3600" dirty="0">
                <a:solidFill>
                  <a:srgbClr val="9285E1"/>
                </a:solidFill>
              </a:rPr>
              <a:t>5.Nandan Kumar M S</a:t>
            </a:r>
          </a:p>
          <a:p>
            <a:r>
              <a:rPr lang="en-IN" sz="3600" dirty="0">
                <a:solidFill>
                  <a:srgbClr val="9285E1"/>
                </a:solidFill>
              </a:rPr>
              <a:t>6.Siddaraju M</a:t>
            </a:r>
          </a:p>
          <a:p>
            <a:r>
              <a:rPr lang="en-IN" sz="3600" dirty="0">
                <a:solidFill>
                  <a:srgbClr val="9285E1"/>
                </a:solidFill>
              </a:rPr>
              <a:t>7.Vinay Kumar G</a:t>
            </a:r>
          </a:p>
          <a:p>
            <a:r>
              <a:rPr lang="en-IN" sz="3600" dirty="0">
                <a:solidFill>
                  <a:srgbClr val="9285E1"/>
                </a:solidFill>
              </a:rPr>
              <a:t>8.Vishwas N Gowda</a:t>
            </a:r>
          </a:p>
          <a:p>
            <a:r>
              <a:rPr lang="en-IN" sz="3600" dirty="0">
                <a:solidFill>
                  <a:srgbClr val="9285E1"/>
                </a:solidFill>
              </a:rPr>
              <a:t>9.Vaibhav S</a:t>
            </a:r>
          </a:p>
          <a:p>
            <a:r>
              <a:rPr lang="en-IN" sz="3600" dirty="0">
                <a:solidFill>
                  <a:srgbClr val="9285E1"/>
                </a:solidFill>
              </a:rPr>
              <a:t>10.Sandeep S M</a:t>
            </a:r>
          </a:p>
          <a:p>
            <a:r>
              <a:rPr lang="en-IN" sz="3600" dirty="0">
                <a:solidFill>
                  <a:srgbClr val="9285E1"/>
                </a:solidFill>
              </a:rPr>
              <a:t>11.Manoj Gowda B P</a:t>
            </a:r>
          </a:p>
        </p:txBody>
      </p:sp>
    </p:spTree>
    <p:extLst>
      <p:ext uri="{BB962C8B-B14F-4D97-AF65-F5344CB8AC3E}">
        <p14:creationId xmlns:p14="http://schemas.microsoft.com/office/powerpoint/2010/main" val="27585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8A0191-2075-2D26-6A64-24D019BA5087}"/>
              </a:ext>
            </a:extLst>
          </p:cNvPr>
          <p:cNvSpPr/>
          <p:nvPr/>
        </p:nvSpPr>
        <p:spPr>
          <a:xfrm>
            <a:off x="6096000" y="264775"/>
            <a:ext cx="52132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INTRODUCTION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A146C-72CD-AD72-66B3-0E608A6E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56454"/>
            <a:ext cx="4734560" cy="2339477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075C57-738F-B1B8-9426-9BF5313F2E7D}"/>
              </a:ext>
            </a:extLst>
          </p:cNvPr>
          <p:cNvSpPr txBox="1"/>
          <p:nvPr/>
        </p:nvSpPr>
        <p:spPr>
          <a:xfrm>
            <a:off x="4871720" y="1906621"/>
            <a:ext cx="6811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main intension of this is to avoid pollution by utilizing waste for production of electricity.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7A69B-D73F-C356-5939-C8367B33D715}"/>
              </a:ext>
            </a:extLst>
          </p:cNvPr>
          <p:cNvSpPr txBox="1"/>
          <p:nvPr/>
        </p:nvSpPr>
        <p:spPr>
          <a:xfrm>
            <a:off x="738779" y="4604320"/>
            <a:ext cx="7766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3">
                    <a:lumMod val="75000"/>
                  </a:schemeClr>
                </a:solidFill>
              </a:rPr>
              <a:t>A cleaner environment and less dependence on conventional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1914221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0C13D5-79A6-25AA-F7F2-A2C69B96065D}"/>
              </a:ext>
            </a:extLst>
          </p:cNvPr>
          <p:cNvSpPr txBox="1"/>
          <p:nvPr/>
        </p:nvSpPr>
        <p:spPr>
          <a:xfrm>
            <a:off x="214009" y="4730531"/>
            <a:ext cx="404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~ Problem Statement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EB677-2E33-4197-BCF8-41275B56BFE1}"/>
              </a:ext>
            </a:extLst>
          </p:cNvPr>
          <p:cNvSpPr txBox="1"/>
          <p:nvPr/>
        </p:nvSpPr>
        <p:spPr>
          <a:xfrm>
            <a:off x="-291063" y="3332891"/>
            <a:ext cx="103494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As per information, municipal areas in the country generate 1, 33,760 metric tons per day of municipal solid waste of which only 91,152 TPD waste is collected and 25,884 TPD treated.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984A8-629C-EBF6-4A72-C77CCA8FD16D}"/>
              </a:ext>
            </a:extLst>
          </p:cNvPr>
          <p:cNvSpPr txBox="1"/>
          <p:nvPr/>
        </p:nvSpPr>
        <p:spPr>
          <a:xfrm>
            <a:off x="214009" y="5299788"/>
            <a:ext cx="8668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FF"/>
                </a:solidFill>
              </a:rPr>
              <a:t>Utilizing</a:t>
            </a:r>
            <a:r>
              <a:rPr lang="en-US" sz="2800" dirty="0">
                <a:solidFill>
                  <a:srgbClr val="FF00FF"/>
                </a:solidFill>
              </a:rPr>
              <a:t> waste for the production of  electricity</a:t>
            </a:r>
            <a:endParaRPr lang="en-IN" sz="28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F9694-1F94-BF3F-AA1E-17C198F21B1F}"/>
              </a:ext>
            </a:extLst>
          </p:cNvPr>
          <p:cNvSpPr txBox="1"/>
          <p:nvPr/>
        </p:nvSpPr>
        <p:spPr>
          <a:xfrm>
            <a:off x="214009" y="2304583"/>
            <a:ext cx="9844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According to the survey, the total generation of municipal solid waste in 2018 was</a:t>
            </a:r>
            <a:r>
              <a:rPr lang="en-US" sz="2400" b="1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 292.4 million tons or 4.9 pounds per person per day</a:t>
            </a:r>
            <a:r>
              <a:rPr lang="en-US" sz="24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. </a:t>
            </a:r>
            <a:endParaRPr lang="en-IN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00D26-A1F6-5393-DC03-DC9DE6AF628D}"/>
              </a:ext>
            </a:extLst>
          </p:cNvPr>
          <p:cNvSpPr txBox="1"/>
          <p:nvPr/>
        </p:nvSpPr>
        <p:spPr>
          <a:xfrm>
            <a:off x="214009" y="1558212"/>
            <a:ext cx="354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~ Problem :</a:t>
            </a:r>
            <a:endParaRPr lang="en-IN" sz="28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114A2-B007-D16F-4AF8-B911C46F0737}"/>
              </a:ext>
            </a:extLst>
          </p:cNvPr>
          <p:cNvSpPr txBox="1"/>
          <p:nvPr/>
        </p:nvSpPr>
        <p:spPr>
          <a:xfrm>
            <a:off x="4853789" y="376974"/>
            <a:ext cx="393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FF"/>
                </a:solidFill>
              </a:rPr>
              <a:t>~ Why analysis :</a:t>
            </a:r>
            <a:endParaRPr lang="en-IN" sz="3600" b="1" i="1" dirty="0">
              <a:solidFill>
                <a:srgbClr val="FF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6BE7C-0B38-AF07-41AB-C26C20248D0C}"/>
              </a:ext>
            </a:extLst>
          </p:cNvPr>
          <p:cNvSpPr txBox="1"/>
          <p:nvPr/>
        </p:nvSpPr>
        <p:spPr>
          <a:xfrm>
            <a:off x="367194" y="1369703"/>
            <a:ext cx="1838527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Utilization of waste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FBD14-C98A-688B-8F2F-5DA3C6F4381E}"/>
              </a:ext>
            </a:extLst>
          </p:cNvPr>
          <p:cNvSpPr txBox="1"/>
          <p:nvPr/>
        </p:nvSpPr>
        <p:spPr>
          <a:xfrm>
            <a:off x="4078124" y="1369700"/>
            <a:ext cx="2752329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To reduce the waste material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1A774-FDCA-DC60-5075-33315EF28078}"/>
              </a:ext>
            </a:extLst>
          </p:cNvPr>
          <p:cNvSpPr txBox="1"/>
          <p:nvPr/>
        </p:nvSpPr>
        <p:spPr>
          <a:xfrm>
            <a:off x="9024831" y="1369700"/>
            <a:ext cx="2465679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To protect environment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E8A7D-D254-E55E-CE3E-211CB62F2588}"/>
              </a:ext>
            </a:extLst>
          </p:cNvPr>
          <p:cNvSpPr txBox="1"/>
          <p:nvPr/>
        </p:nvSpPr>
        <p:spPr>
          <a:xfrm>
            <a:off x="6839157" y="5652100"/>
            <a:ext cx="2465679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To lead a healthy life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70D41-AE3F-149F-270C-057131CAF992}"/>
              </a:ext>
            </a:extLst>
          </p:cNvPr>
          <p:cNvSpPr txBox="1"/>
          <p:nvPr/>
        </p:nvSpPr>
        <p:spPr>
          <a:xfrm>
            <a:off x="590514" y="5526951"/>
            <a:ext cx="3774884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To make the country development 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6EE9BE7-D97E-5FCB-DC21-9CC8380214CB}"/>
              </a:ext>
            </a:extLst>
          </p:cNvPr>
          <p:cNvSpPr/>
          <p:nvPr/>
        </p:nvSpPr>
        <p:spPr>
          <a:xfrm>
            <a:off x="7519788" y="1539038"/>
            <a:ext cx="1104419" cy="61542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39CA56-ACB1-A54E-7BF6-656B5DDD946E}"/>
              </a:ext>
            </a:extLst>
          </p:cNvPr>
          <p:cNvSpPr/>
          <p:nvPr/>
        </p:nvSpPr>
        <p:spPr>
          <a:xfrm>
            <a:off x="2660022" y="1539041"/>
            <a:ext cx="1104419" cy="61542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7CF5CD-96B4-67F8-14E7-8F3C3ECF577D}"/>
              </a:ext>
            </a:extLst>
          </p:cNvPr>
          <p:cNvSpPr/>
          <p:nvPr/>
        </p:nvSpPr>
        <p:spPr>
          <a:xfrm rot="5400000">
            <a:off x="9611563" y="2771687"/>
            <a:ext cx="1104419" cy="61542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475796-CDFA-4D96-4310-6315C4084AF9}"/>
              </a:ext>
            </a:extLst>
          </p:cNvPr>
          <p:cNvSpPr/>
          <p:nvPr/>
        </p:nvSpPr>
        <p:spPr>
          <a:xfrm rot="5400000">
            <a:off x="9450024" y="5094774"/>
            <a:ext cx="1104419" cy="61542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5BA6-53FD-8A5C-44A3-5F45BE5A271E}"/>
              </a:ext>
            </a:extLst>
          </p:cNvPr>
          <p:cNvSpPr txBox="1"/>
          <p:nvPr/>
        </p:nvSpPr>
        <p:spPr>
          <a:xfrm>
            <a:off x="7520117" y="3749427"/>
            <a:ext cx="4671883" cy="954107"/>
          </a:xfrm>
          <a:prstGeom prst="rect">
            <a:avLst/>
          </a:prstGeom>
          <a:noFill/>
          <a:ln w="38100">
            <a:solidFill>
              <a:srgbClr val="73292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To protect people from harmful diseases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1C83A5-3CD1-11A0-CCF1-EFC5E24E6BA1}"/>
              </a:ext>
            </a:extLst>
          </p:cNvPr>
          <p:cNvSpPr/>
          <p:nvPr/>
        </p:nvSpPr>
        <p:spPr>
          <a:xfrm rot="10800000">
            <a:off x="5244910" y="5696290"/>
            <a:ext cx="1104419" cy="61542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40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F5A8E8-D4B2-73D4-3EF7-055FB11E4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59" b="79808" l="1198" r="95625">
                        <a14:foregroundMark x1="92292" y1="25144" x2="52812" y2="24375"/>
                        <a14:foregroundMark x1="95885" y1="22091" x2="75625" y2="22188"/>
                        <a14:foregroundMark x1="72969" y1="21659" x2="44896" y2="21466"/>
                        <a14:foregroundMark x1="53385" y1="20769" x2="30365" y2="20481"/>
                        <a14:foregroundMark x1="87917" y1="33149" x2="62187" y2="51442"/>
                        <a14:foregroundMark x1="62187" y1="51442" x2="62187" y2="51490"/>
                        <a14:foregroundMark x1="65417" y1="34495" x2="29375" y2="58125"/>
                        <a14:foregroundMark x1="93594" y1="43822" x2="93958" y2="51034"/>
                        <a14:foregroundMark x1="93958" y1="51034" x2="93958" y2="56779"/>
                        <a14:foregroundMark x1="91979" y1="62716" x2="94583" y2="76466"/>
                        <a14:foregroundMark x1="82813" y1="56779" x2="72552" y2="56899"/>
                        <a14:foregroundMark x1="94115" y1="56827" x2="94115" y2="62187"/>
                        <a14:foregroundMark x1="86094" y1="71082" x2="70052" y2="70024"/>
                        <a14:foregroundMark x1="75938" y1="65505" x2="51823" y2="65120"/>
                        <a14:foregroundMark x1="64583" y1="59183" x2="51458" y2="58990"/>
                        <a14:foregroundMark x1="51458" y1="58990" x2="50625" y2="59087"/>
                        <a14:foregroundMark x1="87708" y1="74063" x2="59115" y2="74543"/>
                        <a14:foregroundMark x1="86302" y1="76659" x2="69063" y2="77428"/>
                        <a14:foregroundMark x1="91979" y1="41611" x2="91563" y2="32188"/>
                        <a14:foregroundMark x1="81198" y1="27308" x2="67656" y2="31803"/>
                        <a14:foregroundMark x1="67656" y1="31803" x2="67656" y2="31803"/>
                        <a14:foregroundMark x1="59531" y1="26058" x2="42708" y2="32764"/>
                        <a14:foregroundMark x1="47552" y1="38606" x2="31250" y2="33774"/>
                        <a14:foregroundMark x1="56042" y1="25024" x2="38229" y2="31827"/>
                        <a14:foregroundMark x1="38229" y1="31827" x2="32396" y2="31995"/>
                        <a14:foregroundMark x1="28333" y1="38918" x2="17188" y2="30649"/>
                        <a14:foregroundMark x1="17188" y1="30649" x2="17188" y2="30553"/>
                        <a14:foregroundMark x1="21042" y1="48702" x2="23281" y2="71851"/>
                        <a14:foregroundMark x1="70469" y1="76755" x2="52656" y2="77139"/>
                        <a14:foregroundMark x1="52656" y1="77139" x2="52656" y2="77139"/>
                        <a14:foregroundMark x1="49115" y1="76683" x2="49115" y2="76683"/>
                        <a14:foregroundMark x1="49115" y1="76683" x2="33177" y2="77596"/>
                        <a14:foregroundMark x1="33177" y1="77596" x2="33177" y2="77596"/>
                        <a14:foregroundMark x1="55469" y1="78462" x2="41094" y2="79808"/>
                        <a14:foregroundMark x1="23490" y1="79712" x2="8490" y2="79519"/>
                        <a14:foregroundMark x1="1198" y1="79519" x2="1198" y2="79519"/>
                        <a14:foregroundMark x1="10313" y1="77139" x2="10313" y2="77139"/>
                        <a14:foregroundMark x1="11927" y1="51106" x2="11302" y2="40168"/>
                        <a14:foregroundMark x1="6042" y1="52548" x2="4219" y2="42380"/>
                        <a14:foregroundMark x1="16979" y1="39976" x2="6667" y2="23558"/>
                        <a14:foregroundMark x1="34635" y1="22692" x2="15156" y2="22019"/>
                        <a14:foregroundMark x1="5104" y1="37764" x2="5104" y2="28990"/>
                        <a14:foregroundMark x1="5104" y1="28990" x2="10104" y2="23606"/>
                        <a14:foregroundMark x1="10104" y1="23606" x2="19635" y2="21803"/>
                        <a14:foregroundMark x1="19635" y1="21803" x2="37552" y2="22476"/>
                        <a14:foregroundMark x1="32396" y1="21563" x2="17448" y2="19159"/>
                        <a14:foregroundMark x1="17448" y1="19159" x2="5469" y2="20601"/>
                        <a14:foregroundMark x1="5469" y1="20601" x2="3542" y2="24663"/>
                        <a14:foregroundMark x1="87969" y1="29207" x2="73906" y2="36034"/>
                      </a14:backgroundRemoval>
                    </a14:imgEffect>
                  </a14:imgLayer>
                </a14:imgProps>
              </a:ext>
            </a:extLst>
          </a:blip>
          <a:srcRect t="17028" b="19586"/>
          <a:stretch/>
        </p:blipFill>
        <p:spPr>
          <a:xfrm rot="16200000">
            <a:off x="3080336" y="19588"/>
            <a:ext cx="5667536" cy="7580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4E3A74-7E73-5A6C-284F-28D2A8F9CA00}"/>
              </a:ext>
            </a:extLst>
          </p:cNvPr>
          <p:cNvSpPr txBox="1"/>
          <p:nvPr/>
        </p:nvSpPr>
        <p:spPr>
          <a:xfrm>
            <a:off x="5019472" y="282102"/>
            <a:ext cx="427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rgbClr val="FFFF00"/>
                </a:solidFill>
              </a:rPr>
              <a:t>* Visualization :</a:t>
            </a:r>
            <a:endParaRPr lang="en-IN" sz="3200" b="1" i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53FA09-847B-0DE2-F2B6-66668958664A}"/>
              </a:ext>
            </a:extLst>
          </p:cNvPr>
          <p:cNvSpPr txBox="1"/>
          <p:nvPr/>
        </p:nvSpPr>
        <p:spPr>
          <a:xfrm>
            <a:off x="578397" y="518603"/>
            <a:ext cx="3275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C00000"/>
                </a:solidFill>
              </a:rPr>
              <a:t>* Components :</a:t>
            </a:r>
            <a:endParaRPr lang="en-IN" sz="32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B4885-175C-2509-E471-E84C1327C43A}"/>
              </a:ext>
            </a:extLst>
          </p:cNvPr>
          <p:cNvSpPr txBox="1"/>
          <p:nvPr/>
        </p:nvSpPr>
        <p:spPr>
          <a:xfrm>
            <a:off x="4131354" y="518603"/>
            <a:ext cx="45673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FF"/>
                </a:solidFill>
              </a:rPr>
              <a:t>1.Boiler</a:t>
            </a:r>
          </a:p>
          <a:p>
            <a:r>
              <a:rPr lang="en-IN" sz="3200" dirty="0">
                <a:solidFill>
                  <a:srgbClr val="FF00FF"/>
                </a:solidFill>
              </a:rPr>
              <a:t>2.Gate</a:t>
            </a:r>
          </a:p>
          <a:p>
            <a:r>
              <a:rPr lang="en-IN" sz="3200" dirty="0">
                <a:solidFill>
                  <a:srgbClr val="FF00FF"/>
                </a:solidFill>
              </a:rPr>
              <a:t>3. Trolley</a:t>
            </a:r>
          </a:p>
          <a:p>
            <a:r>
              <a:rPr lang="en-IN" sz="3200" dirty="0">
                <a:solidFill>
                  <a:srgbClr val="FF00FF"/>
                </a:solidFill>
              </a:rPr>
              <a:t>4. Peltier</a:t>
            </a:r>
          </a:p>
          <a:p>
            <a:r>
              <a:rPr lang="en-IN" sz="3200" dirty="0">
                <a:solidFill>
                  <a:srgbClr val="FF00FF"/>
                </a:solidFill>
              </a:rPr>
              <a:t>5. Vacuum chamber</a:t>
            </a:r>
          </a:p>
          <a:p>
            <a:r>
              <a:rPr lang="en-IN" sz="3200" dirty="0">
                <a:solidFill>
                  <a:srgbClr val="FF00FF"/>
                </a:solidFill>
              </a:rPr>
              <a:t>6.Air filters</a:t>
            </a:r>
          </a:p>
          <a:p>
            <a:r>
              <a:rPr lang="en-IN" sz="3200" dirty="0">
                <a:solidFill>
                  <a:srgbClr val="FF00FF"/>
                </a:solidFill>
              </a:rPr>
              <a:t>7. Connection pipes</a:t>
            </a:r>
          </a:p>
          <a:p>
            <a:r>
              <a:rPr lang="en-IN" sz="3200" dirty="0">
                <a:solidFill>
                  <a:srgbClr val="FF00FF"/>
                </a:solidFill>
              </a:rPr>
              <a:t>8. Vapour Turbine 9.Generator</a:t>
            </a:r>
          </a:p>
          <a:p>
            <a:r>
              <a:rPr lang="en-IN" sz="3200" dirty="0">
                <a:solidFill>
                  <a:srgbClr val="FF00FF"/>
                </a:solidFill>
              </a:rPr>
              <a:t>10. PCB / Transformer</a:t>
            </a:r>
          </a:p>
          <a:p>
            <a:r>
              <a:rPr lang="en-IN" sz="3200" dirty="0">
                <a:solidFill>
                  <a:srgbClr val="FF00FF"/>
                </a:solidFill>
              </a:rPr>
              <a:t>11. Wires</a:t>
            </a:r>
          </a:p>
          <a:p>
            <a:r>
              <a:rPr lang="en-IN" sz="3200" dirty="0">
                <a:solidFill>
                  <a:srgbClr val="FF00FF"/>
                </a:solidFill>
              </a:rPr>
              <a:t>12. Load</a:t>
            </a:r>
          </a:p>
        </p:txBody>
      </p:sp>
    </p:spTree>
    <p:extLst>
      <p:ext uri="{BB962C8B-B14F-4D97-AF65-F5344CB8AC3E}">
        <p14:creationId xmlns:p14="http://schemas.microsoft.com/office/powerpoint/2010/main" val="439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5C246B-4003-C1FC-4CE2-311ECFBB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0" y="1499261"/>
            <a:ext cx="2974677" cy="1859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011A7-A599-5AF4-A8BC-03F69E69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37" y="1499262"/>
            <a:ext cx="2468481" cy="1859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896A1-CDF8-725B-79A2-F260EBC38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9260"/>
            <a:ext cx="3098622" cy="1859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2F1E9-7960-E865-5A8C-5716BE9D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423" y="1499262"/>
            <a:ext cx="2788757" cy="1859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DBE27-69DB-61C0-57F5-0FF746550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9" y="4066587"/>
            <a:ext cx="2619375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DD74D-345E-C970-FD7C-522A93957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497" y="4066587"/>
            <a:ext cx="2952569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585B14-5630-3604-81E1-223365363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441" y="4066587"/>
            <a:ext cx="2952823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262954-071E-5314-E0BC-20E0CB972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859" y="4066587"/>
            <a:ext cx="2698321" cy="1962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02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3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71af3243-3dd4-4a8d-8c0d-dd76da1f02a5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240</TotalTime>
  <Words>688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Baskerville Old Face</vt:lpstr>
      <vt:lpstr>Calibri</vt:lpstr>
      <vt:lpstr>Century Gothic</vt:lpstr>
      <vt:lpstr>Freestyle Script</vt:lpstr>
      <vt:lpstr>Gill Sans Nova</vt:lpstr>
      <vt:lpstr>Roboto</vt:lpstr>
      <vt:lpstr>Vapor Trail</vt:lpstr>
      <vt:lpstr>Waste to Electricity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from all of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 to Electricity</dc:title>
  <dc:creator>Manoj Gowda B P</dc:creator>
  <cp:lastModifiedBy>Manoj Gowda B P</cp:lastModifiedBy>
  <cp:revision>6</cp:revision>
  <dcterms:created xsi:type="dcterms:W3CDTF">2023-02-26T15:40:42Z</dcterms:created>
  <dcterms:modified xsi:type="dcterms:W3CDTF">2023-03-11T16:16:15Z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